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
  </p:notesMasterIdLst>
  <p:sldIdLst>
    <p:sldId id="682" r:id="rId2"/>
  </p:sldIdLst>
  <p:sldSz cx="9906000" cy="6858000" type="A4"/>
  <p:notesSz cx="6858000" cy="9144000"/>
  <p:defaultTextStyle>
    <a:lvl1pPr algn="ctr">
      <a:spcBef>
        <a:spcPts val="800"/>
      </a:spcBef>
      <a:defRPr sz="1400">
        <a:latin typeface="Arial"/>
        <a:ea typeface="Arial"/>
        <a:cs typeface="Arial"/>
        <a:sym typeface="Arial"/>
      </a:defRPr>
    </a:lvl1pPr>
    <a:lvl2pPr indent="457200" algn="ctr">
      <a:spcBef>
        <a:spcPts val="800"/>
      </a:spcBef>
      <a:defRPr sz="1400">
        <a:latin typeface="Arial"/>
        <a:ea typeface="Arial"/>
        <a:cs typeface="Arial"/>
        <a:sym typeface="Arial"/>
      </a:defRPr>
    </a:lvl2pPr>
    <a:lvl3pPr indent="914400" algn="ctr">
      <a:spcBef>
        <a:spcPts val="800"/>
      </a:spcBef>
      <a:defRPr sz="1400">
        <a:latin typeface="Arial"/>
        <a:ea typeface="Arial"/>
        <a:cs typeface="Arial"/>
        <a:sym typeface="Arial"/>
      </a:defRPr>
    </a:lvl3pPr>
    <a:lvl4pPr indent="1371600" algn="ctr">
      <a:spcBef>
        <a:spcPts val="800"/>
      </a:spcBef>
      <a:defRPr sz="1400">
        <a:latin typeface="Arial"/>
        <a:ea typeface="Arial"/>
        <a:cs typeface="Arial"/>
        <a:sym typeface="Arial"/>
      </a:defRPr>
    </a:lvl4pPr>
    <a:lvl5pPr indent="1828800" algn="ctr">
      <a:spcBef>
        <a:spcPts val="800"/>
      </a:spcBef>
      <a:defRPr sz="1400">
        <a:latin typeface="Arial"/>
        <a:ea typeface="Arial"/>
        <a:cs typeface="Arial"/>
        <a:sym typeface="Arial"/>
      </a:defRPr>
    </a:lvl5pPr>
    <a:lvl6pPr indent="2286000" algn="ctr">
      <a:spcBef>
        <a:spcPts val="800"/>
      </a:spcBef>
      <a:defRPr sz="1400">
        <a:latin typeface="Arial"/>
        <a:ea typeface="Arial"/>
        <a:cs typeface="Arial"/>
        <a:sym typeface="Arial"/>
      </a:defRPr>
    </a:lvl6pPr>
    <a:lvl7pPr indent="2743200" algn="ctr">
      <a:spcBef>
        <a:spcPts val="800"/>
      </a:spcBef>
      <a:defRPr sz="1400">
        <a:latin typeface="Arial"/>
        <a:ea typeface="Arial"/>
        <a:cs typeface="Arial"/>
        <a:sym typeface="Arial"/>
      </a:defRPr>
    </a:lvl7pPr>
    <a:lvl8pPr indent="3200400" algn="ctr">
      <a:spcBef>
        <a:spcPts val="800"/>
      </a:spcBef>
      <a:defRPr sz="1400">
        <a:latin typeface="Arial"/>
        <a:ea typeface="Arial"/>
        <a:cs typeface="Arial"/>
        <a:sym typeface="Arial"/>
      </a:defRPr>
    </a:lvl8pPr>
    <a:lvl9pPr indent="3657600" algn="ctr">
      <a:spcBef>
        <a:spcPts val="800"/>
      </a:spcBef>
      <a:defRPr sz="1400">
        <a:latin typeface="Arial"/>
        <a:ea typeface="Arial"/>
        <a:cs typeface="Arial"/>
        <a:sym typeface="Arial"/>
      </a:defRPr>
    </a:lvl9pPr>
  </p:defaultTextStyle>
  <p:extLst>
    <p:ext uri="{EFAFB233-063F-42B5-8137-9DF3F51BA10A}">
      <p15:sldGuideLst xmlns:p15="http://schemas.microsoft.com/office/powerpoint/2012/main">
        <p15:guide id="3" pos="81" userDrawn="1">
          <p15:clr>
            <a:srgbClr val="A4A3A4"/>
          </p15:clr>
        </p15:guide>
        <p15:guide id="4" orient="horz" pos="3226"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dia.gryszkiewicz@theimpactlab.org" initials="l" lastIdx="31" clrIdx="0"/>
  <p:cmAuthor id="2" name="lidia.gryszkiewicz@theimpactlab.org" initials="l [2]" lastIdx="1" clrIdx="1"/>
  <p:cmAuthor id="3" name="lidia.gryszkiewicz@theimpactlab.org" initials="l [3]" lastIdx="1" clrIdx="2"/>
  <p:cmAuthor id="4" name="lidia.gryszkiewicz@theimpactlab.org" initials="l [4]" lastIdx="1" clrIdx="3"/>
  <p:cmAuthor id="5" name="lidia.gryszkiewicz@theimpactlab.org" initials="l [5]" lastIdx="1" clrIdx="4"/>
  <p:cmAuthor id="6" name="lidia.gryszkiewicz@theimpactlab.org" initials="l [6]" lastIdx="1" clrIdx="5"/>
  <p:cmAuthor id="7" name="lidia.gryszkiewicz@theimpactlab.org" initials="l [7]" lastIdx="1" clrIdx="6"/>
  <p:cmAuthor id="8" name="lidia.gryszkiewicz@theimpactlab.org" initials="l [8]" lastIdx="1" clrIdx="7"/>
  <p:cmAuthor id="9" name="lidia.gryszkiewicz@theimpactlab.org" initials="l [9]" lastIdx="1" clrIdx="8"/>
  <p:cmAuthor id="10" name="lidia.gryszkiewicz@theimpactlab.org" initials="l [10]" lastIdx="1" clrIdx="9"/>
  <p:cmAuthor id="11" name="lidia.gryszkiewicz@theimpactlab.org" initials="l [11]" lastIdx="1" clrIdx="10"/>
  <p:cmAuthor id="12" name="lidia.gryszkiewicz@theimpactlab.org" initials="l [12]" lastIdx="1" clrIdx="11"/>
  <p:cmAuthor id="13" name="lidia.gryszkiewicz@theimpactlab.org" initials="l [13]" lastIdx="1" clrIdx="12"/>
  <p:cmAuthor id="14" name="lidia.gryszkiewicz@theimpactlab.org" initials="l [14]" lastIdx="1" clrIdx="13"/>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C2D3ED"/>
    <a:srgbClr val="000000"/>
    <a:srgbClr val="93B4ED"/>
    <a:srgbClr val="D5C3AA"/>
    <a:srgbClr val="C5EF8E"/>
    <a:srgbClr val="3066A6"/>
    <a:srgbClr val="FF66A6"/>
    <a:srgbClr val="EAE46A"/>
    <a:srgbClr val="FFD6DF"/>
    <a:srgbClr val="ABD6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F16955-14CF-9045-B415-671A20D9FD07}" v="12" dt="2020-03-18T12:40:51.446"/>
  </p1510:revLst>
</p1510:revInfo>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2F2F2"/>
          </a:solidFill>
        </a:fill>
      </a:tcStyle>
    </a:wholeTbl>
    <a:band2H>
      <a:tcTxStyle/>
      <a:tcStyle>
        <a:tcBdr/>
        <a:fill>
          <a:solidFill>
            <a:srgbClr val="F9F9F9"/>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DDDDD"/>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DDDDD"/>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DDDDD"/>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CDCDC"/>
          </a:solidFill>
        </a:fill>
      </a:tcStyle>
    </a:wholeTbl>
    <a:band2H>
      <a:tcTxStyle/>
      <a:tcStyle>
        <a:tcBdr/>
        <a:fill>
          <a:solidFill>
            <a:srgbClr val="EEEEEE"/>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69696"/>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69696"/>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69696"/>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CFCF"/>
          </a:solidFill>
        </a:fill>
      </a:tcStyle>
    </a:wholeTbl>
    <a:band2H>
      <a:tcTxStyle/>
      <a:tcStyle>
        <a:tcBdr/>
        <a:fill>
          <a:solidFill>
            <a:srgbClr val="E8E8E8"/>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D4D4D"/>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D4D4D"/>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D4D4D"/>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DDDDDD"/>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DDDDDD"/>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94141" autoAdjust="0"/>
  </p:normalViewPr>
  <p:slideViewPr>
    <p:cSldViewPr snapToGrid="0" snapToObjects="1" showGuides="1">
      <p:cViewPr>
        <p:scale>
          <a:sx n="180" d="100"/>
          <a:sy n="180" d="100"/>
        </p:scale>
        <p:origin x="120" y="144"/>
      </p:cViewPr>
      <p:guideLst>
        <p:guide pos="81"/>
        <p:guide orient="horz" pos="3226"/>
      </p:guideLst>
    </p:cSldViewPr>
  </p:slideViewPr>
  <p:notesTextViewPr>
    <p:cViewPr>
      <p:scale>
        <a:sx n="1" d="1"/>
        <a:sy n="1" d="1"/>
      </p:scale>
      <p:origin x="0" y="0"/>
    </p:cViewPr>
  </p:notesTextViewPr>
  <p:notesViewPr>
    <p:cSldViewPr snapToGrid="0" snapToObjects="1" showGuides="1">
      <p:cViewPr varScale="1">
        <p:scale>
          <a:sx n="83" d="100"/>
          <a:sy n="83" d="100"/>
        </p:scale>
        <p:origin x="3352" y="2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7" name="Shape 4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8" name="Shape 4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016910207"/>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41750" y="9423400"/>
            <a:ext cx="2938463" cy="495300"/>
          </a:xfrm>
          <a:prstGeom prst="rect">
            <a:avLst/>
          </a:prstGeom>
          <a:ln/>
        </p:spPr>
        <p:txBody>
          <a:bodyPr/>
          <a:lstStyle/>
          <a:p>
            <a:fld id="{F4CEE709-FA17-4BCB-9881-483F293849B3}" type="slidenum">
              <a:rPr lang="en-GB" altLang="en-US"/>
              <a:pPr/>
              <a:t>1</a:t>
            </a:fld>
            <a:endParaRPr lang="en-GB" altLang="en-US"/>
          </a:p>
        </p:txBody>
      </p:sp>
      <p:sp>
        <p:nvSpPr>
          <p:cNvPr id="721922" name="Rectangle 2"/>
          <p:cNvSpPr>
            <a:spLocks noGrp="1" noRot="1" noChangeAspect="1" noChangeArrowheads="1" noTextEdit="1"/>
          </p:cNvSpPr>
          <p:nvPr>
            <p:ph type="sldImg"/>
          </p:nvPr>
        </p:nvSpPr>
        <p:spPr>
          <a:xfrm>
            <a:off x="890588" y="871538"/>
            <a:ext cx="5005387" cy="3465512"/>
          </a:xfrm>
          <a:ln/>
        </p:spPr>
      </p:sp>
      <p:sp>
        <p:nvSpPr>
          <p:cNvPr id="721923" name="Rectangle 3"/>
          <p:cNvSpPr>
            <a:spLocks noGrp="1" noChangeArrowheads="1"/>
          </p:cNvSpPr>
          <p:nvPr>
            <p:ph type="body" idx="1"/>
          </p:nvPr>
        </p:nvSpPr>
        <p:spPr>
          <a:xfrm>
            <a:off x="903288" y="4716463"/>
            <a:ext cx="4975225" cy="4176712"/>
          </a:xfrm>
        </p:spPr>
        <p:txBody>
          <a:bodyPr/>
          <a:lstStyle/>
          <a:p>
            <a:endParaRPr lang="de-DE" altLang="en-US" dirty="0"/>
          </a:p>
        </p:txBody>
      </p:sp>
    </p:spTree>
    <p:extLst>
      <p:ext uri="{BB962C8B-B14F-4D97-AF65-F5344CB8AC3E}">
        <p14:creationId xmlns:p14="http://schemas.microsoft.com/office/powerpoint/2010/main" val="934208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53378" name="Rectangle 2"/>
          <p:cNvSpPr>
            <a:spLocks noGrp="1" noChangeArrowheads="1"/>
          </p:cNvSpPr>
          <p:nvPr>
            <p:ph type="subTitle" idx="1"/>
          </p:nvPr>
        </p:nvSpPr>
        <p:spPr>
          <a:xfrm>
            <a:off x="381000" y="3581400"/>
            <a:ext cx="9144000" cy="365125"/>
          </a:xfrm>
        </p:spPr>
        <p:txBody>
          <a:bodyPr lIns="0" tIns="0" rIns="0">
            <a:spAutoFit/>
          </a:bodyPr>
          <a:lstStyle>
            <a:lvl1pPr>
              <a:spcBef>
                <a:spcPts val="500"/>
              </a:spcBef>
              <a:defRPr sz="2400"/>
            </a:lvl1pPr>
          </a:lstStyle>
          <a:p>
            <a:pPr lvl="0"/>
            <a:r>
              <a:rPr lang="en-GB" altLang="en-US" noProof="0"/>
              <a:t>Click to edit Master subtitle style</a:t>
            </a:r>
          </a:p>
        </p:txBody>
      </p:sp>
      <p:sp>
        <p:nvSpPr>
          <p:cNvPr id="1253379" name="Rectangle 3"/>
          <p:cNvSpPr>
            <a:spLocks noGrp="1" noChangeArrowheads="1"/>
          </p:cNvSpPr>
          <p:nvPr>
            <p:ph type="ctrTitle"/>
          </p:nvPr>
        </p:nvSpPr>
        <p:spPr>
          <a:xfrm>
            <a:off x="381000" y="2239963"/>
            <a:ext cx="9144000" cy="427037"/>
          </a:xfrm>
        </p:spPr>
        <p:txBody>
          <a:bodyPr/>
          <a:lstStyle>
            <a:lvl1pPr>
              <a:defRPr sz="2800"/>
            </a:lvl1pPr>
          </a:lstStyle>
          <a:p>
            <a:pPr lvl="0"/>
            <a:r>
              <a:rPr lang="en-GB" altLang="en-US" noProof="0"/>
              <a:t>Click to edit Master title style</a:t>
            </a:r>
          </a:p>
        </p:txBody>
      </p:sp>
      <p:sp>
        <p:nvSpPr>
          <p:cNvPr id="10" name="Text Box 21"/>
          <p:cNvSpPr txBox="1">
            <a:spLocks noChangeArrowheads="1"/>
          </p:cNvSpPr>
          <p:nvPr userDrawn="1"/>
        </p:nvSpPr>
        <p:spPr bwMode="auto">
          <a:xfrm>
            <a:off x="0" y="577850"/>
            <a:ext cx="9601200"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 tIns="0" rIns="0" bIns="0" anchor="ctr">
            <a:spAutoFit/>
          </a:bodyPr>
          <a:lstStyle>
            <a:lvl1pPr algn="l">
              <a:spcBef>
                <a:spcPct val="0"/>
              </a:spcBef>
              <a:tabLst>
                <a:tab pos="311150" algn="l"/>
              </a:tabLst>
              <a:defRPr>
                <a:solidFill>
                  <a:schemeClr val="tx1"/>
                </a:solidFill>
                <a:latin typeface="Arial" charset="0"/>
              </a:defRPr>
            </a:lvl1pPr>
            <a:lvl2pPr algn="l">
              <a:spcBef>
                <a:spcPct val="0"/>
              </a:spcBef>
              <a:tabLst>
                <a:tab pos="311150" algn="l"/>
              </a:tabLst>
              <a:defRPr>
                <a:solidFill>
                  <a:schemeClr val="tx1"/>
                </a:solidFill>
                <a:latin typeface="Arial" charset="0"/>
              </a:defRPr>
            </a:lvl2pPr>
            <a:lvl3pPr algn="l">
              <a:spcBef>
                <a:spcPct val="0"/>
              </a:spcBef>
              <a:tabLst>
                <a:tab pos="311150" algn="l"/>
              </a:tabLst>
              <a:defRPr>
                <a:solidFill>
                  <a:schemeClr val="tx1"/>
                </a:solidFill>
                <a:latin typeface="Arial" charset="0"/>
              </a:defRPr>
            </a:lvl3pPr>
            <a:lvl4pPr algn="l">
              <a:spcBef>
                <a:spcPct val="0"/>
              </a:spcBef>
              <a:tabLst>
                <a:tab pos="311150" algn="l"/>
              </a:tabLst>
              <a:defRPr>
                <a:solidFill>
                  <a:schemeClr val="tx1"/>
                </a:solidFill>
                <a:latin typeface="Arial" charset="0"/>
              </a:defRPr>
            </a:lvl4pPr>
            <a:lvl5pPr algn="l">
              <a:spcBef>
                <a:spcPct val="0"/>
              </a:spcBef>
              <a:tabLst>
                <a:tab pos="311150" algn="l"/>
              </a:tabLst>
              <a:defRPr>
                <a:solidFill>
                  <a:schemeClr val="tx1"/>
                </a:solidFill>
                <a:latin typeface="Arial" charset="0"/>
              </a:defRPr>
            </a:lvl5pPr>
            <a:lvl6pPr fontAlgn="base">
              <a:spcBef>
                <a:spcPct val="0"/>
              </a:spcBef>
              <a:spcAft>
                <a:spcPct val="0"/>
              </a:spcAft>
              <a:tabLst>
                <a:tab pos="311150" algn="l"/>
              </a:tabLst>
              <a:defRPr>
                <a:solidFill>
                  <a:schemeClr val="tx1"/>
                </a:solidFill>
                <a:latin typeface="Arial" charset="0"/>
              </a:defRPr>
            </a:lvl6pPr>
            <a:lvl7pPr fontAlgn="base">
              <a:spcBef>
                <a:spcPct val="0"/>
              </a:spcBef>
              <a:spcAft>
                <a:spcPct val="0"/>
              </a:spcAft>
              <a:tabLst>
                <a:tab pos="311150" algn="l"/>
              </a:tabLst>
              <a:defRPr>
                <a:solidFill>
                  <a:schemeClr val="tx1"/>
                </a:solidFill>
                <a:latin typeface="Arial" charset="0"/>
              </a:defRPr>
            </a:lvl7pPr>
            <a:lvl8pPr fontAlgn="base">
              <a:spcBef>
                <a:spcPct val="0"/>
              </a:spcBef>
              <a:spcAft>
                <a:spcPct val="0"/>
              </a:spcAft>
              <a:tabLst>
                <a:tab pos="311150" algn="l"/>
              </a:tabLst>
              <a:defRPr>
                <a:solidFill>
                  <a:schemeClr val="tx1"/>
                </a:solidFill>
                <a:latin typeface="Arial" charset="0"/>
              </a:defRPr>
            </a:lvl8pPr>
            <a:lvl9pPr fontAlgn="base">
              <a:spcBef>
                <a:spcPct val="0"/>
              </a:spcBef>
              <a:spcAft>
                <a:spcPct val="0"/>
              </a:spcAft>
              <a:tabLst>
                <a:tab pos="311150" algn="l"/>
              </a:tabLst>
              <a:defRPr>
                <a:solidFill>
                  <a:schemeClr val="tx1"/>
                </a:solidFill>
                <a:latin typeface="Arial" charset="0"/>
              </a:defRPr>
            </a:lvl9pPr>
          </a:lstStyle>
          <a:p>
            <a:pPr rtl="0" fontAlgn="base">
              <a:spcBef>
                <a:spcPct val="50000"/>
              </a:spcBef>
              <a:spcAft>
                <a:spcPct val="0"/>
              </a:spcAft>
            </a:pPr>
            <a:r>
              <a:rPr lang="en-GB" altLang="en-US" b="1" kern="1200">
                <a:solidFill>
                  <a:prstClr val="white"/>
                </a:solidFill>
                <a:ea typeface=""/>
                <a:cs typeface=""/>
              </a:rPr>
              <a:t>	</a:t>
            </a:r>
            <a:endParaRPr lang="en-GB" altLang="en-US" kern="1200">
              <a:solidFill>
                <a:prstClr val="white"/>
              </a:solidFill>
              <a:ea typeface=""/>
              <a:cs typeface=""/>
            </a:endParaRPr>
          </a:p>
        </p:txBody>
      </p:sp>
      <p:sp>
        <p:nvSpPr>
          <p:cNvPr id="13" name="Text Box 21"/>
          <p:cNvSpPr txBox="1">
            <a:spLocks noChangeArrowheads="1"/>
          </p:cNvSpPr>
          <p:nvPr userDrawn="1"/>
        </p:nvSpPr>
        <p:spPr bwMode="auto">
          <a:xfrm>
            <a:off x="-15552" y="578660"/>
            <a:ext cx="9601200"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 tIns="0" rIns="0" bIns="0" anchor="ctr">
            <a:spAutoFit/>
          </a:bodyPr>
          <a:lstStyle>
            <a:lvl1pPr algn="l">
              <a:spcBef>
                <a:spcPct val="0"/>
              </a:spcBef>
              <a:tabLst>
                <a:tab pos="311150" algn="l"/>
              </a:tabLst>
              <a:defRPr>
                <a:solidFill>
                  <a:schemeClr val="tx1"/>
                </a:solidFill>
                <a:latin typeface="Arial" charset="0"/>
              </a:defRPr>
            </a:lvl1pPr>
            <a:lvl2pPr algn="l">
              <a:spcBef>
                <a:spcPct val="0"/>
              </a:spcBef>
              <a:tabLst>
                <a:tab pos="311150" algn="l"/>
              </a:tabLst>
              <a:defRPr>
                <a:solidFill>
                  <a:schemeClr val="tx1"/>
                </a:solidFill>
                <a:latin typeface="Arial" charset="0"/>
              </a:defRPr>
            </a:lvl2pPr>
            <a:lvl3pPr algn="l">
              <a:spcBef>
                <a:spcPct val="0"/>
              </a:spcBef>
              <a:tabLst>
                <a:tab pos="311150" algn="l"/>
              </a:tabLst>
              <a:defRPr>
                <a:solidFill>
                  <a:schemeClr val="tx1"/>
                </a:solidFill>
                <a:latin typeface="Arial" charset="0"/>
              </a:defRPr>
            </a:lvl3pPr>
            <a:lvl4pPr algn="l">
              <a:spcBef>
                <a:spcPct val="0"/>
              </a:spcBef>
              <a:tabLst>
                <a:tab pos="311150" algn="l"/>
              </a:tabLst>
              <a:defRPr>
                <a:solidFill>
                  <a:schemeClr val="tx1"/>
                </a:solidFill>
                <a:latin typeface="Arial" charset="0"/>
              </a:defRPr>
            </a:lvl4pPr>
            <a:lvl5pPr algn="l">
              <a:spcBef>
                <a:spcPct val="0"/>
              </a:spcBef>
              <a:tabLst>
                <a:tab pos="311150" algn="l"/>
              </a:tabLst>
              <a:defRPr>
                <a:solidFill>
                  <a:schemeClr val="tx1"/>
                </a:solidFill>
                <a:latin typeface="Arial" charset="0"/>
              </a:defRPr>
            </a:lvl5pPr>
            <a:lvl6pPr fontAlgn="base">
              <a:spcBef>
                <a:spcPct val="0"/>
              </a:spcBef>
              <a:spcAft>
                <a:spcPct val="0"/>
              </a:spcAft>
              <a:tabLst>
                <a:tab pos="311150" algn="l"/>
              </a:tabLst>
              <a:defRPr>
                <a:solidFill>
                  <a:schemeClr val="tx1"/>
                </a:solidFill>
                <a:latin typeface="Arial" charset="0"/>
              </a:defRPr>
            </a:lvl6pPr>
            <a:lvl7pPr fontAlgn="base">
              <a:spcBef>
                <a:spcPct val="0"/>
              </a:spcBef>
              <a:spcAft>
                <a:spcPct val="0"/>
              </a:spcAft>
              <a:tabLst>
                <a:tab pos="311150" algn="l"/>
              </a:tabLst>
              <a:defRPr>
                <a:solidFill>
                  <a:schemeClr val="tx1"/>
                </a:solidFill>
                <a:latin typeface="Arial" charset="0"/>
              </a:defRPr>
            </a:lvl7pPr>
            <a:lvl8pPr fontAlgn="base">
              <a:spcBef>
                <a:spcPct val="0"/>
              </a:spcBef>
              <a:spcAft>
                <a:spcPct val="0"/>
              </a:spcAft>
              <a:tabLst>
                <a:tab pos="311150" algn="l"/>
              </a:tabLst>
              <a:defRPr>
                <a:solidFill>
                  <a:schemeClr val="tx1"/>
                </a:solidFill>
                <a:latin typeface="Arial" charset="0"/>
              </a:defRPr>
            </a:lvl8pPr>
            <a:lvl9pPr fontAlgn="base">
              <a:spcBef>
                <a:spcPct val="0"/>
              </a:spcBef>
              <a:spcAft>
                <a:spcPct val="0"/>
              </a:spcAft>
              <a:tabLst>
                <a:tab pos="311150" algn="l"/>
              </a:tabLst>
              <a:defRPr>
                <a:solidFill>
                  <a:schemeClr val="tx1"/>
                </a:solidFill>
                <a:latin typeface="Arial" charset="0"/>
              </a:defRPr>
            </a:lvl9pPr>
          </a:lstStyle>
          <a:p>
            <a:pPr rtl="0" fontAlgn="base">
              <a:spcBef>
                <a:spcPct val="50000"/>
              </a:spcBef>
              <a:spcAft>
                <a:spcPct val="0"/>
              </a:spcAft>
            </a:pPr>
            <a:r>
              <a:rPr lang="en-GB" altLang="en-US" b="1" kern="1200">
                <a:solidFill>
                  <a:prstClr val="white"/>
                </a:solidFill>
                <a:ea typeface=""/>
                <a:cs typeface=""/>
              </a:rPr>
              <a:t>	</a:t>
            </a:r>
            <a:endParaRPr lang="en-GB" altLang="en-US" kern="1200">
              <a:solidFill>
                <a:prstClr val="white"/>
              </a:solidFill>
              <a:ea typeface=""/>
              <a:cs typeface=""/>
            </a:endParaRPr>
          </a:p>
        </p:txBody>
      </p:sp>
    </p:spTree>
    <p:extLst>
      <p:ext uri="{BB962C8B-B14F-4D97-AF65-F5344CB8AC3E}">
        <p14:creationId xmlns:p14="http://schemas.microsoft.com/office/powerpoint/2010/main" val="171018386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87342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7413" y="990600"/>
            <a:ext cx="2287587" cy="52578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73063" y="990600"/>
            <a:ext cx="671195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99099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58598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7961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81000" y="1600200"/>
            <a:ext cx="4495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29200" y="1600200"/>
            <a:ext cx="4495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18404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6066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956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977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92036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3028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grpSp>
        <p:nvGrpSpPr>
          <p:cNvPr id="518169" name="Group 25"/>
          <p:cNvGrpSpPr>
            <a:grpSpLocks/>
          </p:cNvGrpSpPr>
          <p:nvPr/>
        </p:nvGrpSpPr>
        <p:grpSpPr bwMode="auto">
          <a:xfrm>
            <a:off x="152400" y="1371600"/>
            <a:ext cx="9601200" cy="5257800"/>
            <a:chOff x="96" y="864"/>
            <a:chExt cx="6048" cy="3312"/>
          </a:xfrm>
        </p:grpSpPr>
        <p:grpSp>
          <p:nvGrpSpPr>
            <p:cNvPr id="518154" name="Group 10"/>
            <p:cNvGrpSpPr>
              <a:grpSpLocks/>
            </p:cNvGrpSpPr>
            <p:nvPr/>
          </p:nvGrpSpPr>
          <p:grpSpPr bwMode="auto">
            <a:xfrm>
              <a:off x="96" y="864"/>
              <a:ext cx="6048" cy="3312"/>
              <a:chOff x="96" y="864"/>
              <a:chExt cx="6048" cy="3312"/>
            </a:xfrm>
          </p:grpSpPr>
          <p:sp>
            <p:nvSpPr>
              <p:cNvPr id="518155" name="Line 11"/>
              <p:cNvSpPr>
                <a:spLocks noChangeShapeType="1"/>
              </p:cNvSpPr>
              <p:nvPr/>
            </p:nvSpPr>
            <p:spPr bwMode="auto">
              <a:xfrm>
                <a:off x="96" y="1008"/>
                <a:ext cx="604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rtl="0" fontAlgn="base">
                  <a:spcBef>
                    <a:spcPct val="50000"/>
                  </a:spcBef>
                  <a:spcAft>
                    <a:spcPct val="0"/>
                  </a:spcAft>
                </a:pPr>
                <a:endParaRPr lang="en-GB" kern="1200">
                  <a:solidFill>
                    <a:prstClr val="black"/>
                  </a:solidFill>
                  <a:latin typeface="Arial" charset="0"/>
                  <a:ea typeface=""/>
                  <a:cs typeface=""/>
                </a:endParaRPr>
              </a:p>
            </p:txBody>
          </p:sp>
          <p:sp>
            <p:nvSpPr>
              <p:cNvPr id="518156" name="Line 12"/>
              <p:cNvSpPr>
                <a:spLocks noChangeShapeType="1"/>
              </p:cNvSpPr>
              <p:nvPr/>
            </p:nvSpPr>
            <p:spPr bwMode="auto">
              <a:xfrm>
                <a:off x="96" y="3936"/>
                <a:ext cx="604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rtl="0" fontAlgn="base">
                  <a:spcBef>
                    <a:spcPct val="50000"/>
                  </a:spcBef>
                  <a:spcAft>
                    <a:spcPct val="0"/>
                  </a:spcAft>
                </a:pPr>
                <a:endParaRPr lang="en-GB" kern="1200">
                  <a:solidFill>
                    <a:prstClr val="black"/>
                  </a:solidFill>
                  <a:latin typeface="Arial" charset="0"/>
                  <a:ea typeface=""/>
                  <a:cs typeface=""/>
                </a:endParaRPr>
              </a:p>
            </p:txBody>
          </p:sp>
          <p:sp>
            <p:nvSpPr>
              <p:cNvPr id="518157" name="Line 13"/>
              <p:cNvSpPr>
                <a:spLocks noChangeShapeType="1"/>
              </p:cNvSpPr>
              <p:nvPr/>
            </p:nvSpPr>
            <p:spPr bwMode="auto">
              <a:xfrm flipV="1">
                <a:off x="240" y="864"/>
                <a:ext cx="0" cy="331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rtl="0" fontAlgn="base">
                  <a:spcBef>
                    <a:spcPct val="50000"/>
                  </a:spcBef>
                  <a:spcAft>
                    <a:spcPct val="0"/>
                  </a:spcAft>
                </a:pPr>
                <a:endParaRPr lang="en-GB" kern="1200">
                  <a:solidFill>
                    <a:prstClr val="black"/>
                  </a:solidFill>
                  <a:latin typeface="Arial" charset="0"/>
                  <a:ea typeface=""/>
                  <a:cs typeface=""/>
                </a:endParaRPr>
              </a:p>
            </p:txBody>
          </p:sp>
          <p:sp>
            <p:nvSpPr>
              <p:cNvPr id="518158" name="Line 14"/>
              <p:cNvSpPr>
                <a:spLocks noChangeShapeType="1"/>
              </p:cNvSpPr>
              <p:nvPr/>
            </p:nvSpPr>
            <p:spPr bwMode="auto">
              <a:xfrm flipV="1">
                <a:off x="6000" y="864"/>
                <a:ext cx="0" cy="331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rtl="0" fontAlgn="base">
                  <a:spcBef>
                    <a:spcPct val="50000"/>
                  </a:spcBef>
                  <a:spcAft>
                    <a:spcPct val="0"/>
                  </a:spcAft>
                </a:pPr>
                <a:endParaRPr lang="en-GB" kern="1200">
                  <a:solidFill>
                    <a:prstClr val="black"/>
                  </a:solidFill>
                  <a:latin typeface="Arial" charset="0"/>
                  <a:ea typeface=""/>
                  <a:cs typeface=""/>
                </a:endParaRPr>
              </a:p>
            </p:txBody>
          </p:sp>
        </p:grpSp>
        <p:sp>
          <p:nvSpPr>
            <p:cNvPr id="518168" name="Line 24"/>
            <p:cNvSpPr>
              <a:spLocks noChangeShapeType="1"/>
            </p:cNvSpPr>
            <p:nvPr userDrawn="1"/>
          </p:nvSpPr>
          <p:spPr bwMode="auto">
            <a:xfrm flipH="1">
              <a:off x="96" y="1344"/>
              <a:ext cx="14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rtl="0" fontAlgn="base">
                <a:spcBef>
                  <a:spcPct val="50000"/>
                </a:spcBef>
                <a:spcAft>
                  <a:spcPct val="0"/>
                </a:spcAft>
              </a:pPr>
              <a:endParaRPr lang="en-GB" kern="1200">
                <a:solidFill>
                  <a:prstClr val="black"/>
                </a:solidFill>
                <a:latin typeface="Arial" charset="0"/>
                <a:ea typeface=""/>
                <a:cs typeface=""/>
              </a:endParaRPr>
            </a:p>
          </p:txBody>
        </p:sp>
      </p:grpSp>
      <p:sp>
        <p:nvSpPr>
          <p:cNvPr id="518146" name="Rectangle 2"/>
          <p:cNvSpPr>
            <a:spLocks noGrp="1" noChangeArrowheads="1"/>
          </p:cNvSpPr>
          <p:nvPr>
            <p:ph type="body" idx="1"/>
          </p:nvPr>
        </p:nvSpPr>
        <p:spPr bwMode="auto">
          <a:xfrm>
            <a:off x="381000" y="1600200"/>
            <a:ext cx="9144000" cy="4648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91440" rIns="9144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518147" name="Rectangle 3"/>
          <p:cNvSpPr>
            <a:spLocks noGrp="1" noChangeArrowheads="1"/>
          </p:cNvSpPr>
          <p:nvPr>
            <p:ph type="title"/>
          </p:nvPr>
        </p:nvSpPr>
        <p:spPr bwMode="auto">
          <a:xfrm>
            <a:off x="373063" y="990600"/>
            <a:ext cx="91519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518152" name="Rectangle 8"/>
          <p:cNvSpPr>
            <a:spLocks noChangeArrowheads="1"/>
          </p:cNvSpPr>
          <p:nvPr/>
        </p:nvSpPr>
        <p:spPr bwMode="auto">
          <a:xfrm>
            <a:off x="9188450" y="6524625"/>
            <a:ext cx="336550" cy="241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lstStyle/>
          <a:p>
            <a:pPr algn="r" rtl="0" eaLnBrk="0" fontAlgn="base" hangingPunct="0">
              <a:spcBef>
                <a:spcPct val="0"/>
              </a:spcBef>
              <a:spcAft>
                <a:spcPct val="0"/>
              </a:spcAft>
            </a:pPr>
            <a:fld id="{3AE7F3F4-1BAD-4392-9D48-6C56DD673BFE}" type="slidenum">
              <a:rPr lang="en-GB" altLang="en-US" sz="1000" kern="1200">
                <a:solidFill>
                  <a:prstClr val="black"/>
                </a:solidFill>
                <a:latin typeface="Arial" charset="0"/>
                <a:ea typeface=""/>
                <a:cs typeface=""/>
              </a:rPr>
              <a:pPr algn="r" rtl="0" eaLnBrk="0" fontAlgn="base" hangingPunct="0">
                <a:spcBef>
                  <a:spcPct val="0"/>
                </a:spcBef>
                <a:spcAft>
                  <a:spcPct val="0"/>
                </a:spcAft>
              </a:pPr>
              <a:t>‹#›</a:t>
            </a:fld>
            <a:endParaRPr lang="en-GB" altLang="en-US" sz="1000" kern="1200">
              <a:solidFill>
                <a:prstClr val="black"/>
              </a:solidFill>
              <a:latin typeface="Arial" charset="0"/>
              <a:ea typeface=""/>
              <a:cs typeface=""/>
            </a:endParaRPr>
          </a:p>
        </p:txBody>
      </p:sp>
      <p:sp>
        <p:nvSpPr>
          <p:cNvPr id="518165" name="Text Box 21"/>
          <p:cNvSpPr txBox="1">
            <a:spLocks noChangeArrowheads="1"/>
          </p:cNvSpPr>
          <p:nvPr/>
        </p:nvSpPr>
        <p:spPr bwMode="auto">
          <a:xfrm>
            <a:off x="0" y="577850"/>
            <a:ext cx="9601200"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 tIns="0" rIns="0" bIns="0" anchor="ctr">
            <a:spAutoFit/>
          </a:bodyPr>
          <a:lstStyle>
            <a:lvl1pPr algn="l">
              <a:spcBef>
                <a:spcPct val="0"/>
              </a:spcBef>
              <a:tabLst>
                <a:tab pos="311150" algn="l"/>
              </a:tabLst>
              <a:defRPr>
                <a:solidFill>
                  <a:schemeClr val="tx1"/>
                </a:solidFill>
                <a:latin typeface="Arial" charset="0"/>
              </a:defRPr>
            </a:lvl1pPr>
            <a:lvl2pPr algn="l">
              <a:spcBef>
                <a:spcPct val="0"/>
              </a:spcBef>
              <a:tabLst>
                <a:tab pos="311150" algn="l"/>
              </a:tabLst>
              <a:defRPr>
                <a:solidFill>
                  <a:schemeClr val="tx1"/>
                </a:solidFill>
                <a:latin typeface="Arial" charset="0"/>
              </a:defRPr>
            </a:lvl2pPr>
            <a:lvl3pPr algn="l">
              <a:spcBef>
                <a:spcPct val="0"/>
              </a:spcBef>
              <a:tabLst>
                <a:tab pos="311150" algn="l"/>
              </a:tabLst>
              <a:defRPr>
                <a:solidFill>
                  <a:schemeClr val="tx1"/>
                </a:solidFill>
                <a:latin typeface="Arial" charset="0"/>
              </a:defRPr>
            </a:lvl3pPr>
            <a:lvl4pPr algn="l">
              <a:spcBef>
                <a:spcPct val="0"/>
              </a:spcBef>
              <a:tabLst>
                <a:tab pos="311150" algn="l"/>
              </a:tabLst>
              <a:defRPr>
                <a:solidFill>
                  <a:schemeClr val="tx1"/>
                </a:solidFill>
                <a:latin typeface="Arial" charset="0"/>
              </a:defRPr>
            </a:lvl4pPr>
            <a:lvl5pPr algn="l">
              <a:spcBef>
                <a:spcPct val="0"/>
              </a:spcBef>
              <a:tabLst>
                <a:tab pos="311150" algn="l"/>
              </a:tabLst>
              <a:defRPr>
                <a:solidFill>
                  <a:schemeClr val="tx1"/>
                </a:solidFill>
                <a:latin typeface="Arial" charset="0"/>
              </a:defRPr>
            </a:lvl5pPr>
            <a:lvl6pPr fontAlgn="base">
              <a:spcBef>
                <a:spcPct val="0"/>
              </a:spcBef>
              <a:spcAft>
                <a:spcPct val="0"/>
              </a:spcAft>
              <a:tabLst>
                <a:tab pos="311150" algn="l"/>
              </a:tabLst>
              <a:defRPr>
                <a:solidFill>
                  <a:schemeClr val="tx1"/>
                </a:solidFill>
                <a:latin typeface="Arial" charset="0"/>
              </a:defRPr>
            </a:lvl6pPr>
            <a:lvl7pPr fontAlgn="base">
              <a:spcBef>
                <a:spcPct val="0"/>
              </a:spcBef>
              <a:spcAft>
                <a:spcPct val="0"/>
              </a:spcAft>
              <a:tabLst>
                <a:tab pos="311150" algn="l"/>
              </a:tabLst>
              <a:defRPr>
                <a:solidFill>
                  <a:schemeClr val="tx1"/>
                </a:solidFill>
                <a:latin typeface="Arial" charset="0"/>
              </a:defRPr>
            </a:lvl7pPr>
            <a:lvl8pPr fontAlgn="base">
              <a:spcBef>
                <a:spcPct val="0"/>
              </a:spcBef>
              <a:spcAft>
                <a:spcPct val="0"/>
              </a:spcAft>
              <a:tabLst>
                <a:tab pos="311150" algn="l"/>
              </a:tabLst>
              <a:defRPr>
                <a:solidFill>
                  <a:schemeClr val="tx1"/>
                </a:solidFill>
                <a:latin typeface="Arial" charset="0"/>
              </a:defRPr>
            </a:lvl8pPr>
            <a:lvl9pPr fontAlgn="base">
              <a:spcBef>
                <a:spcPct val="0"/>
              </a:spcBef>
              <a:spcAft>
                <a:spcPct val="0"/>
              </a:spcAft>
              <a:tabLst>
                <a:tab pos="311150" algn="l"/>
              </a:tabLst>
              <a:defRPr>
                <a:solidFill>
                  <a:schemeClr val="tx1"/>
                </a:solidFill>
                <a:latin typeface="Arial" charset="0"/>
              </a:defRPr>
            </a:lvl9pPr>
          </a:lstStyle>
          <a:p>
            <a:pPr rtl="0" fontAlgn="base">
              <a:spcBef>
                <a:spcPct val="50000"/>
              </a:spcBef>
              <a:spcAft>
                <a:spcPct val="0"/>
              </a:spcAft>
            </a:pPr>
            <a:r>
              <a:rPr lang="en-GB" altLang="en-US" b="1" kern="1200">
                <a:solidFill>
                  <a:prstClr val="white"/>
                </a:solidFill>
                <a:ea typeface=""/>
                <a:cs typeface=""/>
              </a:rPr>
              <a:t>	</a:t>
            </a:r>
            <a:endParaRPr lang="en-GB" altLang="en-US" kern="1200">
              <a:solidFill>
                <a:prstClr val="white"/>
              </a:solidFill>
              <a:ea typeface=""/>
              <a:cs typeface=""/>
            </a:endParaRPr>
          </a:p>
        </p:txBody>
      </p:sp>
    </p:spTree>
    <p:extLst>
      <p:ext uri="{BB962C8B-B14F-4D97-AF65-F5344CB8AC3E}">
        <p14:creationId xmlns:p14="http://schemas.microsoft.com/office/powerpoint/2010/main" val="44120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fontAlgn="base">
        <a:spcBef>
          <a:spcPct val="0"/>
        </a:spcBef>
        <a:spcAft>
          <a:spcPct val="0"/>
        </a:spcAft>
        <a:defRPr sz="1600" b="1">
          <a:solidFill>
            <a:schemeClr val="tx1"/>
          </a:solidFill>
          <a:latin typeface="+mj-lt"/>
          <a:ea typeface="+mj-ea"/>
          <a:cs typeface="+mj-cs"/>
        </a:defRPr>
      </a:lvl1pPr>
      <a:lvl2pPr algn="l" rtl="0" fontAlgn="base">
        <a:spcBef>
          <a:spcPct val="0"/>
        </a:spcBef>
        <a:spcAft>
          <a:spcPct val="0"/>
        </a:spcAft>
        <a:defRPr sz="1600" b="1">
          <a:solidFill>
            <a:schemeClr val="tx1"/>
          </a:solidFill>
          <a:latin typeface="Arial" charset="0"/>
        </a:defRPr>
      </a:lvl2pPr>
      <a:lvl3pPr algn="l" rtl="0" fontAlgn="base">
        <a:spcBef>
          <a:spcPct val="0"/>
        </a:spcBef>
        <a:spcAft>
          <a:spcPct val="0"/>
        </a:spcAft>
        <a:defRPr sz="1600" b="1">
          <a:solidFill>
            <a:schemeClr val="tx1"/>
          </a:solidFill>
          <a:latin typeface="Arial" charset="0"/>
        </a:defRPr>
      </a:lvl3pPr>
      <a:lvl4pPr algn="l" rtl="0" fontAlgn="base">
        <a:spcBef>
          <a:spcPct val="0"/>
        </a:spcBef>
        <a:spcAft>
          <a:spcPct val="0"/>
        </a:spcAft>
        <a:defRPr sz="1600" b="1">
          <a:solidFill>
            <a:schemeClr val="tx1"/>
          </a:solidFill>
          <a:latin typeface="Arial" charset="0"/>
        </a:defRPr>
      </a:lvl4pPr>
      <a:lvl5pPr algn="l" rtl="0" fontAlgn="base">
        <a:spcBef>
          <a:spcPct val="0"/>
        </a:spcBef>
        <a:spcAft>
          <a:spcPct val="0"/>
        </a:spcAft>
        <a:defRPr sz="1600" b="1">
          <a:solidFill>
            <a:schemeClr val="tx1"/>
          </a:solidFill>
          <a:latin typeface="Arial" charset="0"/>
        </a:defRPr>
      </a:lvl5pPr>
      <a:lvl6pPr marL="457200" algn="l" rtl="0" fontAlgn="base">
        <a:spcBef>
          <a:spcPct val="0"/>
        </a:spcBef>
        <a:spcAft>
          <a:spcPct val="0"/>
        </a:spcAft>
        <a:defRPr sz="1600" b="1">
          <a:solidFill>
            <a:schemeClr val="tx1"/>
          </a:solidFill>
          <a:latin typeface="Arial" charset="0"/>
        </a:defRPr>
      </a:lvl6pPr>
      <a:lvl7pPr marL="914400" algn="l" rtl="0" fontAlgn="base">
        <a:spcBef>
          <a:spcPct val="0"/>
        </a:spcBef>
        <a:spcAft>
          <a:spcPct val="0"/>
        </a:spcAft>
        <a:defRPr sz="1600" b="1">
          <a:solidFill>
            <a:schemeClr val="tx1"/>
          </a:solidFill>
          <a:latin typeface="Arial" charset="0"/>
        </a:defRPr>
      </a:lvl7pPr>
      <a:lvl8pPr marL="1371600" algn="l" rtl="0" fontAlgn="base">
        <a:spcBef>
          <a:spcPct val="0"/>
        </a:spcBef>
        <a:spcAft>
          <a:spcPct val="0"/>
        </a:spcAft>
        <a:defRPr sz="1600" b="1">
          <a:solidFill>
            <a:schemeClr val="tx1"/>
          </a:solidFill>
          <a:latin typeface="Arial" charset="0"/>
        </a:defRPr>
      </a:lvl8pPr>
      <a:lvl9pPr marL="1828800" algn="l" rtl="0" fontAlgn="base">
        <a:spcBef>
          <a:spcPct val="0"/>
        </a:spcBef>
        <a:spcAft>
          <a:spcPct val="0"/>
        </a:spcAft>
        <a:defRPr sz="1600" b="1">
          <a:solidFill>
            <a:schemeClr val="tx1"/>
          </a:solidFill>
          <a:latin typeface="Arial" charset="0"/>
        </a:defRPr>
      </a:lvl9pPr>
    </p:titleStyle>
    <p:bodyStyle>
      <a:lvl1pPr algn="l" defTabSz="900113" rtl="0" fontAlgn="base">
        <a:spcBef>
          <a:spcPts val="1500"/>
        </a:spcBef>
        <a:spcAft>
          <a:spcPct val="0"/>
        </a:spcAft>
        <a:buClr>
          <a:schemeClr val="tx1"/>
        </a:buClr>
        <a:buFont typeface="Wingdings" pitchFamily="2" charset="2"/>
        <a:defRPr sz="1400">
          <a:solidFill>
            <a:schemeClr val="tx1"/>
          </a:solidFill>
          <a:latin typeface="+mn-lt"/>
          <a:ea typeface="+mn-ea"/>
          <a:cs typeface="+mn-cs"/>
        </a:defRPr>
      </a:lvl1pPr>
      <a:lvl2pPr marL="284163" indent="-282575" algn="l" defTabSz="900113" rtl="0" fontAlgn="base">
        <a:spcBef>
          <a:spcPts val="1000"/>
        </a:spcBef>
        <a:spcAft>
          <a:spcPct val="0"/>
        </a:spcAft>
        <a:buClr>
          <a:schemeClr val="tx1"/>
        </a:buClr>
        <a:buFont typeface="Wingdings" pitchFamily="2" charset="2"/>
        <a:buChar char="n"/>
        <a:defRPr sz="1400">
          <a:solidFill>
            <a:schemeClr val="tx1"/>
          </a:solidFill>
          <a:latin typeface="+mn-lt"/>
        </a:defRPr>
      </a:lvl2pPr>
      <a:lvl3pPr marL="542925" indent="-257175" algn="l" defTabSz="900113" rtl="0" fontAlgn="base">
        <a:spcBef>
          <a:spcPts val="500"/>
        </a:spcBef>
        <a:spcAft>
          <a:spcPct val="0"/>
        </a:spcAft>
        <a:buClr>
          <a:schemeClr val="tx1"/>
        </a:buClr>
        <a:buFont typeface="Arial" charset="0"/>
        <a:buChar char="–"/>
        <a:defRPr sz="1400">
          <a:solidFill>
            <a:schemeClr val="tx1"/>
          </a:solidFill>
          <a:latin typeface="+mn-lt"/>
        </a:defRPr>
      </a:lvl3pPr>
      <a:lvl4pPr marL="814388" indent="-269875" algn="l" defTabSz="900113" rtl="0" fontAlgn="base">
        <a:spcBef>
          <a:spcPts val="500"/>
        </a:spcBef>
        <a:spcAft>
          <a:spcPct val="0"/>
        </a:spcAft>
        <a:buClr>
          <a:schemeClr val="tx1"/>
        </a:buClr>
        <a:buFont typeface="Arial" charset="0"/>
        <a:buChar char="–"/>
        <a:defRPr sz="1400">
          <a:solidFill>
            <a:schemeClr val="tx1"/>
          </a:solidFill>
          <a:latin typeface="+mn-lt"/>
        </a:defRPr>
      </a:lvl4pPr>
      <a:lvl5pPr marL="1104900" indent="-288925" algn="l" defTabSz="900113" rtl="0" fontAlgn="base">
        <a:spcBef>
          <a:spcPts val="500"/>
        </a:spcBef>
        <a:spcAft>
          <a:spcPct val="0"/>
        </a:spcAft>
        <a:buClr>
          <a:schemeClr val="tx1"/>
        </a:buClr>
        <a:buFont typeface="Arial" charset="0"/>
        <a:defRPr sz="1400">
          <a:solidFill>
            <a:schemeClr val="tx1"/>
          </a:solidFill>
          <a:latin typeface="+mn-lt"/>
        </a:defRPr>
      </a:lvl5pPr>
      <a:lvl6pPr marL="1562100" indent="-288925" algn="l" defTabSz="900113" rtl="0" fontAlgn="base">
        <a:spcBef>
          <a:spcPts val="500"/>
        </a:spcBef>
        <a:spcAft>
          <a:spcPct val="0"/>
        </a:spcAft>
        <a:buClr>
          <a:schemeClr val="tx1"/>
        </a:buClr>
        <a:buFont typeface="Arial" charset="0"/>
        <a:defRPr sz="1400">
          <a:solidFill>
            <a:schemeClr val="tx1"/>
          </a:solidFill>
          <a:latin typeface="+mn-lt"/>
        </a:defRPr>
      </a:lvl6pPr>
      <a:lvl7pPr marL="2019300" indent="-288925" algn="l" defTabSz="900113" rtl="0" fontAlgn="base">
        <a:spcBef>
          <a:spcPts val="500"/>
        </a:spcBef>
        <a:spcAft>
          <a:spcPct val="0"/>
        </a:spcAft>
        <a:buClr>
          <a:schemeClr val="tx1"/>
        </a:buClr>
        <a:buFont typeface="Arial" charset="0"/>
        <a:defRPr sz="1400">
          <a:solidFill>
            <a:schemeClr val="tx1"/>
          </a:solidFill>
          <a:latin typeface="+mn-lt"/>
        </a:defRPr>
      </a:lvl7pPr>
      <a:lvl8pPr marL="2476500" indent="-288925" algn="l" defTabSz="900113" rtl="0" fontAlgn="base">
        <a:spcBef>
          <a:spcPts val="500"/>
        </a:spcBef>
        <a:spcAft>
          <a:spcPct val="0"/>
        </a:spcAft>
        <a:buClr>
          <a:schemeClr val="tx1"/>
        </a:buClr>
        <a:buFont typeface="Arial" charset="0"/>
        <a:defRPr sz="1400">
          <a:solidFill>
            <a:schemeClr val="tx1"/>
          </a:solidFill>
          <a:latin typeface="+mn-lt"/>
        </a:defRPr>
      </a:lvl8pPr>
      <a:lvl9pPr marL="2933700" indent="-288925" algn="l" defTabSz="900113" rtl="0" fontAlgn="base">
        <a:spcBef>
          <a:spcPts val="500"/>
        </a:spcBef>
        <a:spcAft>
          <a:spcPct val="0"/>
        </a:spcAft>
        <a:buClr>
          <a:schemeClr val="tx1"/>
        </a:buClr>
        <a:buFont typeface="Arial" charset="0"/>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indiegogo.com/projects/borgo-vecchio-factory/x/7117127" TargetMode="External"/><Relationship Id="rId13" Type="http://schemas.openxmlformats.org/officeDocument/2006/relationships/image" Target="../media/image4.png"/><Relationship Id="rId3" Type="http://schemas.openxmlformats.org/officeDocument/2006/relationships/hyperlink" Target="http://emajons.blogspot.com/" TargetMode="External"/><Relationship Id="rId7" Type="http://schemas.openxmlformats.org/officeDocument/2006/relationships/hyperlink" Target="https://www.wepush.org/en/projects/borgo-vecchio-factory/" TargetMode="External"/><Relationship Id="rId12"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png"/><Relationship Id="rId11" Type="http://schemas.openxmlformats.org/officeDocument/2006/relationships/image" Target="../media/image2.png"/><Relationship Id="rId5" Type="http://schemas.openxmlformats.org/officeDocument/2006/relationships/hyperlink" Target="https://peresempionlus.org/en/" TargetMode="External"/><Relationship Id="rId10" Type="http://schemas.openxmlformats.org/officeDocument/2006/relationships/hyperlink" Target="https://mashable.com/2017/12/23/social-good-innovations-2017/#9P60pEiuFmqp" TargetMode="External"/><Relationship Id="rId4" Type="http://schemas.openxmlformats.org/officeDocument/2006/relationships/hyperlink" Target="http://www.wepush.org/en" TargetMode="External"/><Relationship Id="rId9" Type="http://schemas.openxmlformats.org/officeDocument/2006/relationships/hyperlink" Target="https://vimeo.com/ondemand/artforchange" TargetMode="External"/><Relationship Id="rId1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281E9821-1731-2146-8DE1-73EAE0495126}"/>
              </a:ext>
            </a:extLst>
          </p:cNvPr>
          <p:cNvSpPr/>
          <p:nvPr/>
        </p:nvSpPr>
        <p:spPr>
          <a:xfrm>
            <a:off x="135572" y="6449629"/>
            <a:ext cx="4591364" cy="3620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Rectangle 14"/>
          <p:cNvSpPr>
            <a:spLocks noChangeArrowheads="1"/>
          </p:cNvSpPr>
          <p:nvPr/>
        </p:nvSpPr>
        <p:spPr bwMode="auto">
          <a:xfrm>
            <a:off x="128588" y="3220571"/>
            <a:ext cx="3000168" cy="3186953"/>
          </a:xfrm>
          <a:prstGeom prst="rect">
            <a:avLst/>
          </a:prstGeom>
          <a:solidFill>
            <a:srgbClr val="93B4ED"/>
          </a:solidFill>
          <a:ln w="12700">
            <a:noFill/>
            <a:miter lim="800000"/>
            <a:headEnd/>
            <a:tailEnd/>
          </a:ln>
          <a:effectLst/>
        </p:spPr>
        <p:txBody>
          <a:bodyPr lIns="90000" tIns="46800" rIns="90000" bIns="46800" anchor="t"/>
          <a:lstStyle/>
          <a:p>
            <a:pPr algn="r" eaLnBrk="0" hangingPunct="0">
              <a:spcBef>
                <a:spcPct val="0"/>
              </a:spcBef>
              <a:spcAft>
                <a:spcPts val="300"/>
              </a:spcAft>
            </a:pPr>
            <a:endParaRPr lang="en-GB" sz="1600" b="1" dirty="0">
              <a:latin typeface="Consolas" charset="0"/>
              <a:ea typeface="Consolas" charset="0"/>
              <a:cs typeface="Consolas" charset="0"/>
            </a:endParaRPr>
          </a:p>
          <a:p>
            <a:pPr algn="r" eaLnBrk="0" hangingPunct="0">
              <a:spcBef>
                <a:spcPct val="0"/>
              </a:spcBef>
              <a:spcAft>
                <a:spcPts val="300"/>
              </a:spcAft>
            </a:pPr>
            <a:endParaRPr lang="en-GB" sz="1000" b="1" dirty="0">
              <a:latin typeface="Roboto Black" charset="0"/>
              <a:ea typeface="Roboto Black" charset="0"/>
              <a:cs typeface="Roboto Black" charset="0"/>
            </a:endParaRPr>
          </a:p>
          <a:p>
            <a:pPr algn="r" eaLnBrk="0" hangingPunct="0">
              <a:spcBef>
                <a:spcPct val="0"/>
              </a:spcBef>
              <a:spcAft>
                <a:spcPts val="300"/>
              </a:spcAft>
            </a:pPr>
            <a:r>
              <a:rPr lang="en-GB" sz="1600" b="1" dirty="0">
                <a:latin typeface="Roboto Black" charset="0"/>
                <a:ea typeface="Roboto Black" charset="0"/>
                <a:cs typeface="Roboto Black" charset="0"/>
              </a:rPr>
              <a:t>The act of drawing something that may not even exist is very important for kids living in a condition of closure. If they discover they can think what they want, and at least draw it on a wall, they will have made a key step towards their personal and collective freedom.</a:t>
            </a:r>
          </a:p>
          <a:p>
            <a:pPr algn="r" eaLnBrk="0" hangingPunct="0">
              <a:spcBef>
                <a:spcPct val="0"/>
              </a:spcBef>
              <a:spcAft>
                <a:spcPts val="300"/>
              </a:spcAft>
            </a:pPr>
            <a:r>
              <a:rPr lang="en-GB" altLang="en-US" sz="1000" b="1" dirty="0">
                <a:latin typeface="Consolas" charset="0"/>
                <a:ea typeface="Consolas" charset="0"/>
                <a:cs typeface="Consolas" charset="0"/>
              </a:rPr>
              <a:t>NEMO’S</a:t>
            </a:r>
            <a:r>
              <a:rPr lang="en-GB" altLang="en-US" sz="1000" dirty="0">
                <a:latin typeface="Consolas" charset="0"/>
                <a:ea typeface="Consolas" charset="0"/>
                <a:cs typeface="Consolas" charset="0"/>
              </a:rPr>
              <a:t>, street artist</a:t>
            </a:r>
          </a:p>
        </p:txBody>
      </p:sp>
      <p:sp>
        <p:nvSpPr>
          <p:cNvPr id="108" name="Rectangle 7"/>
          <p:cNvSpPr>
            <a:spLocks noChangeArrowheads="1"/>
          </p:cNvSpPr>
          <p:nvPr/>
        </p:nvSpPr>
        <p:spPr bwMode="auto">
          <a:xfrm>
            <a:off x="127471" y="636534"/>
            <a:ext cx="3005603" cy="347163"/>
          </a:xfrm>
          <a:prstGeom prst="rect">
            <a:avLst/>
          </a:prstGeom>
          <a:solidFill>
            <a:schemeClr val="tx1"/>
          </a:solidFill>
          <a:ln w="12700">
            <a:solidFill>
              <a:schemeClr val="bg1">
                <a:lumMod val="75000"/>
              </a:schemeClr>
            </a:solidFill>
            <a:miter lim="800000"/>
            <a:headEnd/>
            <a:tailEnd/>
          </a:ln>
          <a:effectLst/>
        </p:spPr>
        <p:txBody>
          <a:bodyPr lIns="90000" tIns="46800" rIns="90000" bIns="46800" anchor="ctr"/>
          <a:lstStyle/>
          <a:p>
            <a:pPr eaLnBrk="0" hangingPunct="0">
              <a:spcBef>
                <a:spcPct val="0"/>
              </a:spcBef>
            </a:pPr>
            <a:r>
              <a:rPr lang="en-GB" altLang="en-US" sz="1200" b="1">
                <a:solidFill>
                  <a:schemeClr val="bg1"/>
                </a:solidFill>
              </a:rPr>
              <a:t>IN SHORT</a:t>
            </a:r>
          </a:p>
        </p:txBody>
      </p:sp>
      <p:sp>
        <p:nvSpPr>
          <p:cNvPr id="102" name="Rectangle 7"/>
          <p:cNvSpPr>
            <a:spLocks noChangeArrowheads="1"/>
          </p:cNvSpPr>
          <p:nvPr/>
        </p:nvSpPr>
        <p:spPr bwMode="auto">
          <a:xfrm>
            <a:off x="4732392" y="6439576"/>
            <a:ext cx="5041806" cy="378669"/>
          </a:xfrm>
          <a:prstGeom prst="rect">
            <a:avLst/>
          </a:prstGeom>
          <a:solidFill>
            <a:srgbClr val="C2D3ED"/>
          </a:solidFill>
          <a:ln w="3175">
            <a:solidFill>
              <a:srgbClr val="C2D3ED"/>
            </a:solidFill>
            <a:headEnd/>
            <a:tailEnd/>
          </a:ln>
        </p:spPr>
        <p:style>
          <a:lnRef idx="2">
            <a:schemeClr val="dk1"/>
          </a:lnRef>
          <a:fillRef idx="1">
            <a:schemeClr val="lt1"/>
          </a:fillRef>
          <a:effectRef idx="0">
            <a:schemeClr val="dk1"/>
          </a:effectRef>
          <a:fontRef idx="minor">
            <a:schemeClr val="dk1"/>
          </a:fontRef>
        </p:style>
        <p:txBody>
          <a:bodyPr lIns="90000" tIns="46800" rIns="90000" bIns="46800" anchor="ctr"/>
          <a:lstStyle/>
          <a:p>
            <a:pPr eaLnBrk="0" hangingPunct="0">
              <a:spcBef>
                <a:spcPct val="0"/>
              </a:spcBef>
            </a:pPr>
            <a:r>
              <a:rPr lang="en-GB" sz="1200"/>
              <a:t>For more social innovation examples, visit </a:t>
            </a:r>
            <a:r>
              <a:rPr lang="en-GB" sz="1200" b="1"/>
              <a:t>www.socialinnovationacademy.eu</a:t>
            </a:r>
          </a:p>
        </p:txBody>
      </p:sp>
      <p:sp>
        <p:nvSpPr>
          <p:cNvPr id="105" name="Rectangle 104"/>
          <p:cNvSpPr/>
          <p:nvPr/>
        </p:nvSpPr>
        <p:spPr bwMode="auto">
          <a:xfrm>
            <a:off x="1600200" y="71305"/>
            <a:ext cx="8177880" cy="493676"/>
          </a:xfrm>
          <a:prstGeom prst="rect">
            <a:avLst/>
          </a:prstGeom>
          <a:solidFill>
            <a:srgbClr val="C2D3ED"/>
          </a:solidFill>
          <a:ln w="12700" cap="flat" cmpd="sng" algn="ctr">
            <a:solidFill>
              <a:srgbClr val="C2D3ED"/>
            </a:solidFill>
            <a:prstDash val="solid"/>
            <a:round/>
            <a:headEnd type="none" w="med" len="med"/>
            <a:tailEnd type="none" w="med" len="med"/>
          </a:ln>
          <a:effectLst/>
        </p:spPr>
        <p:txBody>
          <a:bodyPr rot="0" spcFirstLastPara="0" vertOverflow="overflow" horzOverflow="overflow" vert="horz" wrap="square" lIns="90000" tIns="108000" rIns="90000" bIns="46800" numCol="1" spcCol="0" rtlCol="0" fromWordArt="0" anchor="ctr" anchorCtr="0" forceAA="0" compatLnSpc="1">
            <a:prstTxWarp prst="textNoShape">
              <a:avLst/>
            </a:prstTxWarp>
            <a:noAutofit/>
          </a:bodyPr>
          <a:lstStyle/>
          <a:p>
            <a:pPr rtl="0" fontAlgn="base">
              <a:spcBef>
                <a:spcPct val="50000"/>
              </a:spcBef>
              <a:spcAft>
                <a:spcPct val="0"/>
              </a:spcAft>
            </a:pPr>
            <a:r>
              <a:rPr lang="en-GB" sz="2800" b="1">
                <a:solidFill>
                  <a:schemeClr val="tx1"/>
                </a:solidFill>
                <a:latin typeface="Arial" charset="0"/>
              </a:rPr>
              <a:t>BORGO VECCHIO FACTORY</a:t>
            </a:r>
            <a:endParaRPr lang="en-GB" sz="2800">
              <a:solidFill>
                <a:schemeClr val="tx1"/>
              </a:solidFill>
              <a:latin typeface="Arial" charset="0"/>
            </a:endParaRPr>
          </a:p>
        </p:txBody>
      </p:sp>
      <p:sp>
        <p:nvSpPr>
          <p:cNvPr id="106" name="Rectangle 105"/>
          <p:cNvSpPr/>
          <p:nvPr/>
        </p:nvSpPr>
        <p:spPr bwMode="auto">
          <a:xfrm>
            <a:off x="1258823" y="71305"/>
            <a:ext cx="336453" cy="493677"/>
          </a:xfrm>
          <a:prstGeom prst="rect">
            <a:avLst/>
          </a:prstGeom>
          <a:solidFill>
            <a:schemeClr val="tx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vert270" wrap="square" lIns="0" tIns="0" rIns="0" bIns="0" numCol="1" spcCol="0" rtlCol="0" fromWordArt="0" anchor="ctr" anchorCtr="0" forceAA="0" compatLnSpc="1">
            <a:prstTxWarp prst="textNoShape">
              <a:avLst/>
            </a:prstTxWarp>
            <a:noAutofit/>
          </a:bodyPr>
          <a:lstStyle/>
          <a:p>
            <a:pPr rtl="0" fontAlgn="base">
              <a:spcBef>
                <a:spcPct val="50000"/>
              </a:spcBef>
              <a:spcAft>
                <a:spcPct val="0"/>
              </a:spcAft>
            </a:pPr>
            <a:r>
              <a:rPr lang="en-GB" sz="700" b="1">
                <a:solidFill>
                  <a:schemeClr val="bg1"/>
                </a:solidFill>
                <a:latin typeface="Arial" charset="0"/>
              </a:rPr>
              <a:t>CASE STUDY</a:t>
            </a:r>
            <a:endParaRPr lang="en-GB" sz="700">
              <a:solidFill>
                <a:schemeClr val="bg1"/>
              </a:solidFill>
              <a:latin typeface="Arial" charset="0"/>
            </a:endParaRPr>
          </a:p>
        </p:txBody>
      </p:sp>
      <p:sp>
        <p:nvSpPr>
          <p:cNvPr id="107" name="Rectangle 14"/>
          <p:cNvSpPr>
            <a:spLocks noChangeArrowheads="1"/>
          </p:cNvSpPr>
          <p:nvPr/>
        </p:nvSpPr>
        <p:spPr bwMode="auto">
          <a:xfrm>
            <a:off x="128588" y="67941"/>
            <a:ext cx="1127616" cy="508131"/>
          </a:xfrm>
          <a:prstGeom prst="rect">
            <a:avLst/>
          </a:prstGeom>
          <a:solidFill>
            <a:schemeClr val="bg1"/>
          </a:solidFill>
          <a:ln w="12700">
            <a:noFill/>
            <a:miter lim="800000"/>
            <a:headEnd/>
            <a:tailEnd/>
          </a:ln>
          <a:effectLst/>
          <a:extLst>
            <a:ext uri="{AF507438-7753-43E0-B8FC-AC1667EBCBE1}">
              <a14:hiddenEffects xmlns:a14="http://schemas.microsoft.com/office/drawing/2010/main">
                <a:effectLst>
                  <a:outerShdw dist="17961" dir="13500000" algn="ctr" rotWithShape="0">
                    <a:schemeClr val="bg2">
                      <a:gamma/>
                      <a:shade val="60000"/>
                      <a:invGamma/>
                    </a:schemeClr>
                  </a:outerShdw>
                </a:effectLst>
              </a14:hiddenEffects>
            </a:ext>
          </a:extLst>
        </p:spPr>
        <p:txBody>
          <a:bodyPr lIns="90000" tIns="46800" rIns="90000" bIns="46800" anchor="t"/>
          <a:lstStyle/>
          <a:p>
            <a:pPr algn="l" eaLnBrk="0" hangingPunct="0">
              <a:spcBef>
                <a:spcPct val="0"/>
              </a:spcBef>
            </a:pPr>
            <a:endParaRPr lang="en-GB" altLang="en-US" sz="1200"/>
          </a:p>
          <a:p>
            <a:pPr algn="l" eaLnBrk="0" hangingPunct="0">
              <a:spcBef>
                <a:spcPct val="0"/>
              </a:spcBef>
            </a:pPr>
            <a:endParaRPr lang="en-GB" altLang="en-US" sz="1200"/>
          </a:p>
        </p:txBody>
      </p:sp>
      <p:sp>
        <p:nvSpPr>
          <p:cNvPr id="113" name="Rectangle 14"/>
          <p:cNvSpPr>
            <a:spLocks noChangeArrowheads="1"/>
          </p:cNvSpPr>
          <p:nvPr/>
        </p:nvSpPr>
        <p:spPr bwMode="auto">
          <a:xfrm>
            <a:off x="128588" y="977900"/>
            <a:ext cx="3000168" cy="2235947"/>
          </a:xfrm>
          <a:prstGeom prst="rect">
            <a:avLst/>
          </a:prstGeom>
          <a:solidFill>
            <a:schemeClr val="bg1"/>
          </a:solidFill>
          <a:ln w="12700">
            <a:noFill/>
            <a:miter lim="800000"/>
            <a:headEnd/>
            <a:tailEnd/>
          </a:ln>
          <a:effectLst/>
          <a:extLst>
            <a:ext uri="{AF507438-7753-43E0-B8FC-AC1667EBCBE1}">
              <a14:hiddenEffects xmlns:a14="http://schemas.microsoft.com/office/drawing/2010/main">
                <a:effectLst>
                  <a:outerShdw dist="17961" dir="13500000" algn="ctr" rotWithShape="0">
                    <a:schemeClr val="bg2">
                      <a:gamma/>
                      <a:shade val="60000"/>
                      <a:invGamma/>
                    </a:schemeClr>
                  </a:outerShdw>
                </a:effectLst>
              </a14:hiddenEffects>
            </a:ext>
          </a:extLst>
        </p:spPr>
        <p:txBody>
          <a:bodyPr lIns="90000" tIns="46800" rIns="90000" bIns="46800" anchor="t"/>
          <a:lstStyle/>
          <a:p>
            <a:pPr algn="just"/>
            <a:r>
              <a:rPr lang="en-GB" sz="1200" dirty="0"/>
              <a:t>‘Street art can become an extremely powerful tool of non-formal education to involve children and help them in expressing themselves but, at the same time, to get in touch with marginal contexts with strong social exclusion and involve people in a small-scale revolution based on beauty, sense of belonging and re-appropriation of common spaces.</a:t>
            </a:r>
            <a:r>
              <a:rPr lang="en-GB" sz="1200" b="1" dirty="0"/>
              <a:t>’</a:t>
            </a:r>
            <a:r>
              <a:rPr lang="en-GB" sz="1200" b="1" baseline="30000" dirty="0"/>
              <a:t>1</a:t>
            </a:r>
            <a:endParaRPr lang="en-GB" altLang="en-US" sz="1200" b="1" dirty="0"/>
          </a:p>
        </p:txBody>
      </p:sp>
      <p:sp>
        <p:nvSpPr>
          <p:cNvPr id="115" name="Rectangle 14"/>
          <p:cNvSpPr>
            <a:spLocks noChangeArrowheads="1"/>
          </p:cNvSpPr>
          <p:nvPr/>
        </p:nvSpPr>
        <p:spPr bwMode="auto">
          <a:xfrm>
            <a:off x="3180230" y="3220570"/>
            <a:ext cx="5214470" cy="3178800"/>
          </a:xfrm>
          <a:prstGeom prst="rect">
            <a:avLst/>
          </a:prstGeom>
          <a:solidFill>
            <a:schemeClr val="bg1"/>
          </a:solidFill>
          <a:ln w="12700">
            <a:noFill/>
            <a:miter lim="800000"/>
            <a:headEnd/>
            <a:tailEnd/>
          </a:ln>
          <a:effectLst/>
          <a:extLst>
            <a:ext uri="{AF507438-7753-43E0-B8FC-AC1667EBCBE1}">
              <a14:hiddenEffects xmlns:a14="http://schemas.microsoft.com/office/drawing/2010/main">
                <a:effectLst>
                  <a:outerShdw dist="17961" dir="13500000" algn="ctr" rotWithShape="0">
                    <a:schemeClr val="bg2">
                      <a:gamma/>
                      <a:shade val="60000"/>
                      <a:invGamma/>
                    </a:schemeClr>
                  </a:outerShdw>
                </a:effectLst>
              </a14:hiddenEffects>
            </a:ext>
          </a:extLst>
        </p:spPr>
        <p:txBody>
          <a:bodyPr lIns="90000" tIns="46800" rIns="90000" bIns="46800" anchor="t"/>
          <a:lstStyle/>
          <a:p>
            <a:pPr algn="just" eaLnBrk="0" hangingPunct="0">
              <a:spcBef>
                <a:spcPts val="0"/>
              </a:spcBef>
              <a:spcAft>
                <a:spcPts val="500"/>
              </a:spcAft>
            </a:pPr>
            <a:r>
              <a:rPr lang="en-GB" sz="900" dirty="0"/>
              <a:t>Borgo Vecchio is an old neighbourhood in Palermo, southern Italy. It's a historical area where most families live in poverty, unemployment reaches 40% and access to education is extremely low. The district is hit by social unrest, due to an absence of public services and the high crime rate.</a:t>
            </a:r>
          </a:p>
          <a:p>
            <a:pPr algn="just" eaLnBrk="0" hangingPunct="0">
              <a:spcBef>
                <a:spcPts val="0"/>
              </a:spcBef>
              <a:spcAft>
                <a:spcPts val="500"/>
              </a:spcAft>
            </a:pPr>
            <a:r>
              <a:rPr lang="en-GB" sz="900" dirty="0" err="1">
                <a:hlinkClick r:id="rId3"/>
              </a:rPr>
              <a:t>Ema</a:t>
            </a:r>
            <a:r>
              <a:rPr lang="en-GB" sz="900" dirty="0">
                <a:hlinkClick r:id="rId3"/>
              </a:rPr>
              <a:t> </a:t>
            </a:r>
            <a:r>
              <a:rPr lang="en-GB" sz="900" dirty="0" err="1">
                <a:hlinkClick r:id="rId3"/>
              </a:rPr>
              <a:t>Jons</a:t>
            </a:r>
            <a:r>
              <a:rPr lang="en-GB" sz="900" dirty="0"/>
              <a:t> is a street artist from Milan province. He bumped into Borgo Vecchio by chance and here he began painting on the walls while learning about this place. One day he knocked on the door of our design lab </a:t>
            </a:r>
            <a:r>
              <a:rPr lang="en-GB" sz="900" dirty="0">
                <a:hlinkClick r:id="rId4"/>
              </a:rPr>
              <a:t>PUSH</a:t>
            </a:r>
            <a:r>
              <a:rPr lang="en-GB" sz="900" dirty="0"/>
              <a:t> asking us for a hand.</a:t>
            </a:r>
          </a:p>
          <a:p>
            <a:pPr algn="just" eaLnBrk="0" hangingPunct="0">
              <a:spcBef>
                <a:spcPts val="0"/>
              </a:spcBef>
              <a:spcAft>
                <a:spcPts val="500"/>
              </a:spcAft>
            </a:pPr>
            <a:r>
              <a:rPr lang="en-GB" sz="900" dirty="0"/>
              <a:t>So we came up with </a:t>
            </a:r>
            <a:r>
              <a:rPr lang="en-GB" sz="900" b="1" dirty="0"/>
              <a:t>Borgo Vecchio Factory</a:t>
            </a:r>
            <a:r>
              <a:rPr lang="en-GB" sz="900" baseline="30000" dirty="0"/>
              <a:t>1</a:t>
            </a:r>
            <a:r>
              <a:rPr lang="en-GB" sz="900" dirty="0"/>
              <a:t>: we launched a crowdfunding campaign</a:t>
            </a:r>
            <a:r>
              <a:rPr lang="en-GB" sz="900" baseline="30000" dirty="0"/>
              <a:t>2</a:t>
            </a:r>
            <a:r>
              <a:rPr lang="en-GB" sz="900" dirty="0"/>
              <a:t> to fund creative painting workshops for children in the district making a video subtitled in 10 languages and creating perks inspired by </a:t>
            </a:r>
            <a:r>
              <a:rPr lang="en-GB" sz="900" dirty="0" err="1"/>
              <a:t>Ema's</a:t>
            </a:r>
            <a:r>
              <a:rPr lang="en-GB" sz="900" dirty="0"/>
              <a:t> graffiti. We involved </a:t>
            </a:r>
            <a:r>
              <a:rPr lang="en-GB" sz="900" dirty="0">
                <a:hlinkClick r:id="rId5"/>
              </a:rPr>
              <a:t>Per Esempio NGO</a:t>
            </a:r>
            <a:r>
              <a:rPr lang="en-GB" sz="900" dirty="0"/>
              <a:t> which contributed with its educators and organized the cycle of laboratories. We ended up collecting </a:t>
            </a:r>
            <a:r>
              <a:rPr lang="en-GB" sz="900" b="1" dirty="0"/>
              <a:t>8.000 €</a:t>
            </a:r>
            <a:r>
              <a:rPr lang="en-GB" sz="900" dirty="0"/>
              <a:t> which allowed us to involve further street artists and to fund other interventions such as the football field recovery. </a:t>
            </a:r>
          </a:p>
          <a:p>
            <a:pPr algn="just" eaLnBrk="0" hangingPunct="0">
              <a:spcBef>
                <a:spcPts val="0"/>
              </a:spcBef>
              <a:spcAft>
                <a:spcPts val="500"/>
              </a:spcAft>
            </a:pPr>
            <a:r>
              <a:rPr lang="en-GB" sz="900" dirty="0"/>
              <a:t>The kids attended an after-school programme to contrast drop-out based on drawing, creativity and the direct involvement in the graffiti making. The community has happily got involved in this little colourful revolution, proud of of the little artists' works that graced the abandoned spaces giving them a new identity. Alongside this, </a:t>
            </a:r>
            <a:r>
              <a:rPr lang="en-GB" sz="900" dirty="0" err="1"/>
              <a:t>Palermitans</a:t>
            </a:r>
            <a:r>
              <a:rPr lang="en-GB" sz="900" dirty="0"/>
              <a:t> rediscovered Borgo Vecchio and a new kind of alternative and responsible form of tourism was born, to discover this small open-air museum.</a:t>
            </a:r>
          </a:p>
          <a:p>
            <a:pPr algn="just" eaLnBrk="0" hangingPunct="0">
              <a:spcBef>
                <a:spcPts val="0"/>
              </a:spcBef>
              <a:spcAft>
                <a:spcPts val="500"/>
              </a:spcAft>
            </a:pPr>
            <a:r>
              <a:rPr lang="en-GB" sz="900" dirty="0"/>
              <a:t>After its conclusion, Borgo Vecchio Factory can be said to have been a wonderful experience and its impact is still visible. Its story was told in a documentary that inspired a mini-series about how art changes cities</a:t>
            </a:r>
            <a:r>
              <a:rPr lang="en-GB" sz="900" baseline="30000" dirty="0"/>
              <a:t>3</a:t>
            </a:r>
            <a:r>
              <a:rPr lang="en-GB" sz="900" dirty="0"/>
              <a:t>. However, it was only </a:t>
            </a:r>
            <a:r>
              <a:rPr lang="en-GB" sz="900" b="1" dirty="0"/>
              <a:t>a drop in the sea </a:t>
            </a:r>
            <a:r>
              <a:rPr lang="en-GB" sz="900" dirty="0"/>
              <a:t>and the neighbourhood's conditions are still critical. This is proof that such initiatives are key to trigger a spark but solving social issues in marginal contexts needs deep political will, long-term strategy and a targeted investment plan.</a:t>
            </a:r>
          </a:p>
          <a:p>
            <a:pPr algn="just" eaLnBrk="0" hangingPunct="0">
              <a:spcBef>
                <a:spcPts val="0"/>
              </a:spcBef>
              <a:spcAft>
                <a:spcPts val="600"/>
              </a:spcAft>
            </a:pPr>
            <a:br>
              <a:rPr lang="en-GB" sz="900" dirty="0"/>
            </a:br>
            <a:endParaRPr lang="en-GB" sz="900" dirty="0"/>
          </a:p>
        </p:txBody>
      </p:sp>
      <p:sp>
        <p:nvSpPr>
          <p:cNvPr id="116" name="Rectangle 7"/>
          <p:cNvSpPr>
            <a:spLocks noChangeArrowheads="1"/>
          </p:cNvSpPr>
          <p:nvPr/>
        </p:nvSpPr>
        <p:spPr bwMode="auto">
          <a:xfrm>
            <a:off x="3175471" y="636534"/>
            <a:ext cx="5219405" cy="347163"/>
          </a:xfrm>
          <a:prstGeom prst="rect">
            <a:avLst/>
          </a:prstGeom>
          <a:solidFill>
            <a:schemeClr val="tx1"/>
          </a:solidFill>
          <a:ln w="12700">
            <a:solidFill>
              <a:schemeClr val="bg1">
                <a:lumMod val="75000"/>
              </a:schemeClr>
            </a:solidFill>
            <a:miter lim="800000"/>
            <a:headEnd/>
            <a:tailEnd/>
          </a:ln>
          <a:effectLst/>
        </p:spPr>
        <p:txBody>
          <a:bodyPr lIns="90000" tIns="46800" rIns="90000" bIns="46800" anchor="ctr"/>
          <a:lstStyle/>
          <a:p>
            <a:pPr eaLnBrk="0" hangingPunct="0">
              <a:spcBef>
                <a:spcPct val="0"/>
              </a:spcBef>
            </a:pPr>
            <a:r>
              <a:rPr lang="en-GB" altLang="en-US" sz="1200" b="1">
                <a:solidFill>
                  <a:schemeClr val="bg1"/>
                </a:solidFill>
              </a:rPr>
              <a:t>STORY</a:t>
            </a:r>
          </a:p>
        </p:txBody>
      </p:sp>
      <p:pic>
        <p:nvPicPr>
          <p:cNvPr id="18" name="Picture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26515" y="3145093"/>
            <a:ext cx="636104" cy="636104"/>
          </a:xfrm>
          <a:prstGeom prst="rect">
            <a:avLst/>
          </a:prstGeom>
        </p:spPr>
      </p:pic>
      <p:sp>
        <p:nvSpPr>
          <p:cNvPr id="49" name="Rectangle 9"/>
          <p:cNvSpPr>
            <a:spLocks noChangeArrowheads="1"/>
          </p:cNvSpPr>
          <p:nvPr/>
        </p:nvSpPr>
        <p:spPr bwMode="auto">
          <a:xfrm>
            <a:off x="8445594" y="5157192"/>
            <a:ext cx="1330418" cy="1243609"/>
          </a:xfrm>
          <a:prstGeom prst="rect">
            <a:avLst/>
          </a:prstGeom>
          <a:solidFill>
            <a:schemeClr val="bg1">
              <a:lumMod val="95000"/>
            </a:schemeClr>
          </a:solidFill>
          <a:ln w="12700">
            <a:noFill/>
            <a:miter lim="800000"/>
            <a:headEnd/>
            <a:tailEnd/>
          </a:ln>
          <a:effectLst/>
        </p:spPr>
        <p:txBody>
          <a:bodyPr lIns="90000" tIns="46800" rIns="90000" bIns="46800" anchor="ctr"/>
          <a:lstStyle/>
          <a:p>
            <a:pPr algn="l" eaLnBrk="0" hangingPunct="0">
              <a:spcBef>
                <a:spcPct val="0"/>
              </a:spcBef>
            </a:pPr>
            <a:r>
              <a:rPr lang="en-GB" altLang="en-US" sz="500" dirty="0">
                <a:solidFill>
                  <a:srgbClr val="002060"/>
                </a:solidFill>
              </a:rPr>
              <a:t>© Social Innovation Academy.</a:t>
            </a:r>
          </a:p>
          <a:p>
            <a:pPr algn="l" eaLnBrk="0" hangingPunct="0">
              <a:spcBef>
                <a:spcPct val="0"/>
              </a:spcBef>
            </a:pPr>
            <a:r>
              <a:rPr lang="en-GB" altLang="en-US" sz="500" dirty="0">
                <a:solidFill>
                  <a:srgbClr val="002060"/>
                </a:solidFill>
              </a:rPr>
              <a:t>Author: Domenico </a:t>
            </a:r>
            <a:r>
              <a:rPr lang="en-GB" altLang="en-US" sz="500" dirty="0" err="1">
                <a:solidFill>
                  <a:srgbClr val="002060"/>
                </a:solidFill>
              </a:rPr>
              <a:t>Schillaci</a:t>
            </a:r>
            <a:endParaRPr lang="en-GB" altLang="en-US" sz="500" dirty="0">
              <a:solidFill>
                <a:srgbClr val="002060"/>
              </a:solidFill>
            </a:endParaRPr>
          </a:p>
          <a:p>
            <a:pPr algn="l" eaLnBrk="0" hangingPunct="0">
              <a:spcBef>
                <a:spcPct val="0"/>
              </a:spcBef>
            </a:pPr>
            <a:r>
              <a:rPr lang="en-GB" altLang="en-US" sz="500" dirty="0">
                <a:solidFill>
                  <a:srgbClr val="002060"/>
                </a:solidFill>
              </a:rPr>
              <a:t>Inspiration, sources, credits: </a:t>
            </a:r>
          </a:p>
          <a:p>
            <a:pPr algn="l" eaLnBrk="0" hangingPunct="0">
              <a:spcBef>
                <a:spcPct val="0"/>
              </a:spcBef>
            </a:pPr>
            <a:r>
              <a:rPr lang="en-GB" altLang="en-US" sz="500" dirty="0">
                <a:solidFill>
                  <a:srgbClr val="002060"/>
                </a:solidFill>
                <a:cs typeface="Arial" charset="0"/>
              </a:rPr>
              <a:t>1) </a:t>
            </a:r>
            <a:r>
              <a:rPr lang="it-IT" sz="500" dirty="0">
                <a:solidFill>
                  <a:srgbClr val="002060"/>
                </a:solidFill>
                <a:cs typeface="Arial" charset="0"/>
                <a:hlinkClick r:id="rId7">
                  <a:extLst>
                    <a:ext uri="{A12FA001-AC4F-418D-AE19-62706E023703}">
                      <ahyp:hlinkClr xmlns:ahyp="http://schemas.microsoft.com/office/drawing/2018/hyperlinkcolor" val="tx"/>
                    </a:ext>
                  </a:extLst>
                </a:hlinkClick>
              </a:rPr>
              <a:t>https://www.wepush.org/en/projects/borgo-vecchio-factory/</a:t>
            </a:r>
            <a:endParaRPr lang="it-IT" sz="500" dirty="0">
              <a:solidFill>
                <a:srgbClr val="002060"/>
              </a:solidFill>
              <a:cs typeface="Arial" charset="0"/>
            </a:endParaRPr>
          </a:p>
          <a:p>
            <a:pPr algn="l" eaLnBrk="0" hangingPunct="0">
              <a:spcBef>
                <a:spcPct val="0"/>
              </a:spcBef>
            </a:pPr>
            <a:r>
              <a:rPr lang="en-GB" altLang="en-US" sz="500" dirty="0">
                <a:solidFill>
                  <a:srgbClr val="002060"/>
                </a:solidFill>
                <a:cs typeface="Arial" charset="0"/>
              </a:rPr>
              <a:t>2)</a:t>
            </a:r>
            <a:r>
              <a:rPr lang="en-GB" altLang="en-US" sz="500" dirty="0">
                <a:solidFill>
                  <a:srgbClr val="002060"/>
                </a:solidFill>
                <a:ea typeface="Times New Roman" pitchFamily="18" charset="0"/>
                <a:cs typeface="Arial" charset="0"/>
              </a:rPr>
              <a:t> </a:t>
            </a:r>
            <a:r>
              <a:rPr lang="it-IT" sz="500" dirty="0">
                <a:solidFill>
                  <a:srgbClr val="002060"/>
                </a:solidFill>
                <a:cs typeface="Arial" charset="0"/>
                <a:hlinkClick r:id="rId8">
                  <a:extLst>
                    <a:ext uri="{A12FA001-AC4F-418D-AE19-62706E023703}">
                      <ahyp:hlinkClr xmlns:ahyp="http://schemas.microsoft.com/office/drawing/2018/hyperlinkcolor" val="tx"/>
                    </a:ext>
                  </a:extLst>
                </a:hlinkClick>
              </a:rPr>
              <a:t>https://www.indiegogo.com/projects/borgo-vecchio-factory/x/7117127</a:t>
            </a:r>
            <a:endParaRPr lang="it-IT" sz="500" dirty="0">
              <a:solidFill>
                <a:srgbClr val="002060"/>
              </a:solidFill>
              <a:cs typeface="Arial" charset="0"/>
            </a:endParaRPr>
          </a:p>
          <a:p>
            <a:pPr algn="l" eaLnBrk="0" hangingPunct="0">
              <a:spcBef>
                <a:spcPct val="0"/>
              </a:spcBef>
            </a:pPr>
            <a:r>
              <a:rPr lang="it-IT" sz="500" dirty="0">
                <a:solidFill>
                  <a:srgbClr val="002060"/>
                </a:solidFill>
                <a:cs typeface="Arial" charset="0"/>
              </a:rPr>
              <a:t>3)</a:t>
            </a:r>
          </a:p>
          <a:p>
            <a:pPr algn="l" eaLnBrk="0" hangingPunct="0">
              <a:spcBef>
                <a:spcPct val="0"/>
              </a:spcBef>
            </a:pPr>
            <a:r>
              <a:rPr lang="it-IT" sz="500" dirty="0">
                <a:solidFill>
                  <a:srgbClr val="002060"/>
                </a:solidFill>
                <a:cs typeface="Arial" charset="0"/>
                <a:hlinkClick r:id="rId9">
                  <a:extLst>
                    <a:ext uri="{A12FA001-AC4F-418D-AE19-62706E023703}">
                      <ahyp:hlinkClr xmlns:ahyp="http://schemas.microsoft.com/office/drawing/2018/hyperlinkcolor" val="tx"/>
                    </a:ext>
                  </a:extLst>
                </a:hlinkClick>
              </a:rPr>
              <a:t>https://vimeo.com/ondemand/artforchange</a:t>
            </a:r>
            <a:endParaRPr lang="it-IT" sz="500" dirty="0">
              <a:solidFill>
                <a:srgbClr val="002060"/>
              </a:solidFill>
              <a:cs typeface="Arial" charset="0"/>
            </a:endParaRPr>
          </a:p>
          <a:p>
            <a:pPr algn="l" eaLnBrk="0" hangingPunct="0">
              <a:spcBef>
                <a:spcPct val="0"/>
              </a:spcBef>
            </a:pPr>
            <a:endParaRPr lang="en-US" altLang="en-US" sz="500" dirty="0">
              <a:solidFill>
                <a:srgbClr val="002060"/>
              </a:solidFill>
              <a:ea typeface="Times New Roman" pitchFamily="18" charset="0"/>
              <a:cs typeface="Arial" charset="0"/>
            </a:endParaRPr>
          </a:p>
          <a:p>
            <a:pPr algn="l" eaLnBrk="0" hangingPunct="0">
              <a:spcBef>
                <a:spcPct val="0"/>
              </a:spcBef>
            </a:pPr>
            <a:r>
              <a:rPr lang="en-US" altLang="en-US" sz="500" dirty="0">
                <a:solidFill>
                  <a:srgbClr val="002060"/>
                </a:solidFill>
                <a:ea typeface="Times New Roman" pitchFamily="18" charset="0"/>
                <a:cs typeface="Arial" charset="0"/>
              </a:rPr>
              <a:t>Photo:</a:t>
            </a:r>
          </a:p>
          <a:p>
            <a:pPr algn="l" eaLnBrk="0" hangingPunct="0">
              <a:spcBef>
                <a:spcPct val="0"/>
              </a:spcBef>
            </a:pPr>
            <a:r>
              <a:rPr lang="en-GB" altLang="en-US" sz="500" dirty="0">
                <a:solidFill>
                  <a:srgbClr val="002060"/>
                </a:solidFill>
                <a:cs typeface="Arial" charset="0"/>
              </a:rPr>
              <a:t>Courtesy of </a:t>
            </a:r>
            <a:r>
              <a:rPr lang="en-GB" altLang="en-US" sz="500" b="1" dirty="0">
                <a:solidFill>
                  <a:srgbClr val="002060"/>
                </a:solidFill>
                <a:cs typeface="Arial" charset="0"/>
              </a:rPr>
              <a:t>Mauro Filippi</a:t>
            </a:r>
            <a:endParaRPr lang="en-GB" altLang="en-US" sz="500" b="1" dirty="0">
              <a:solidFill>
                <a:srgbClr val="002060"/>
              </a:solidFill>
              <a:cs typeface="Arial" charset="0"/>
              <a:hlinkClick r:id="rId10">
                <a:extLst>
                  <a:ext uri="{A12FA001-AC4F-418D-AE19-62706E023703}">
                    <ahyp:hlinkClr xmlns:ahyp="http://schemas.microsoft.com/office/drawing/2018/hyperlinkcolor" val="tx"/>
                  </a:ext>
                </a:extLst>
              </a:hlinkClick>
            </a:endParaRPr>
          </a:p>
        </p:txBody>
      </p:sp>
      <p:sp>
        <p:nvSpPr>
          <p:cNvPr id="50" name="Rectangle 9"/>
          <p:cNvSpPr>
            <a:spLocks noChangeArrowheads="1"/>
          </p:cNvSpPr>
          <p:nvPr/>
        </p:nvSpPr>
        <p:spPr bwMode="auto">
          <a:xfrm>
            <a:off x="8444817" y="980728"/>
            <a:ext cx="1330120" cy="4140547"/>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17961" dir="13500000" algn="ctr" rotWithShape="0">
                    <a:schemeClr val="bg2">
                      <a:gamma/>
                      <a:shade val="60000"/>
                      <a:invGamma/>
                    </a:schemeClr>
                  </a:outerShdw>
                </a:effectLst>
              </a14:hiddenEffects>
            </a:ext>
          </a:extLst>
        </p:spPr>
        <p:txBody>
          <a:bodyPr lIns="90000" tIns="46800" rIns="90000" bIns="46800" anchor="t"/>
          <a:lstStyle/>
          <a:p>
            <a:pPr marL="228600" marR="0" lvl="0" indent="-228600" algn="l" defTabSz="914400" eaLnBrk="0" fontAlgn="auto" latinLnBrk="0" hangingPunct="0">
              <a:lnSpc>
                <a:spcPct val="100000"/>
              </a:lnSpc>
              <a:spcBef>
                <a:spcPct val="0"/>
              </a:spcBef>
              <a:spcAft>
                <a:spcPts val="300"/>
              </a:spcAft>
              <a:buClrTx/>
              <a:buSzTx/>
              <a:buFontTx/>
              <a:buNone/>
              <a:tabLst/>
              <a:defRPr/>
            </a:pPr>
            <a:endParaRPr lang="en-GB" altLang="en-US" sz="1200" dirty="0">
              <a:solidFill>
                <a:srgbClr val="002060"/>
              </a:solidFill>
            </a:endParaRPr>
          </a:p>
        </p:txBody>
      </p:sp>
      <p:sp>
        <p:nvSpPr>
          <p:cNvPr id="51" name="Oval 50"/>
          <p:cNvSpPr/>
          <p:nvPr/>
        </p:nvSpPr>
        <p:spPr bwMode="auto">
          <a:xfrm>
            <a:off x="8509870" y="2149394"/>
            <a:ext cx="255182" cy="256291"/>
          </a:xfrm>
          <a:prstGeom prst="ellipse">
            <a:avLst/>
          </a:prstGeom>
          <a:solidFill>
            <a:srgbClr val="C2D3ED"/>
          </a:solidFill>
          <a:ln w="9525">
            <a:solidFill>
              <a:srgbClr val="00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GB" sz="1400" b="0" i="0" u="none" strike="noStrike" cap="none" normalizeH="0" baseline="0">
              <a:ln>
                <a:noFill/>
              </a:ln>
              <a:solidFill>
                <a:schemeClr val="tx1"/>
              </a:solidFill>
              <a:effectLst/>
              <a:latin typeface="Arial" charset="0"/>
            </a:endParaRPr>
          </a:p>
        </p:txBody>
      </p:sp>
      <p:sp>
        <p:nvSpPr>
          <p:cNvPr id="52" name="Rectangle 51"/>
          <p:cNvSpPr/>
          <p:nvPr/>
        </p:nvSpPr>
        <p:spPr bwMode="auto">
          <a:xfrm>
            <a:off x="8716390" y="2121408"/>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GB" sz="800" b="1" i="0" u="none" strike="noStrike" cap="none" normalizeH="0" baseline="0">
                <a:ln>
                  <a:noFill/>
                </a:ln>
                <a:solidFill>
                  <a:schemeClr val="tx1"/>
                </a:solidFill>
                <a:effectLst/>
                <a:latin typeface="Arial" charset="0"/>
              </a:rPr>
              <a:t>OPPORTUNITIES</a:t>
            </a:r>
            <a:r>
              <a:rPr kumimoji="0" lang="en-GB" sz="800" b="1" i="0" u="none" strike="noStrike" cap="none" normalizeH="0">
                <a:ln>
                  <a:noFill/>
                </a:ln>
                <a:solidFill>
                  <a:schemeClr val="tx1"/>
                </a:solidFill>
                <a:effectLst/>
                <a:latin typeface="Arial" charset="0"/>
              </a:rPr>
              <a:t> &amp; CHALLENGES</a:t>
            </a:r>
          </a:p>
        </p:txBody>
      </p:sp>
      <p:sp>
        <p:nvSpPr>
          <p:cNvPr id="54" name="Rectangle 53"/>
          <p:cNvSpPr/>
          <p:nvPr/>
        </p:nvSpPr>
        <p:spPr bwMode="auto">
          <a:xfrm>
            <a:off x="8716390" y="2613352"/>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GB" sz="800" b="1" i="0" u="none" strike="noStrike" cap="none" normalizeH="0" baseline="0" dirty="0">
                <a:ln>
                  <a:noFill/>
                </a:ln>
                <a:solidFill>
                  <a:schemeClr val="tx1"/>
                </a:solidFill>
                <a:effectLst/>
                <a:latin typeface="Arial" charset="0"/>
              </a:rPr>
              <a:t>GENERATING IDEAS</a:t>
            </a:r>
            <a:endParaRPr kumimoji="0" lang="en-GB" sz="800" b="1" i="0" u="none" strike="noStrike" cap="none" normalizeH="0" dirty="0">
              <a:ln>
                <a:noFill/>
              </a:ln>
              <a:solidFill>
                <a:schemeClr val="tx1"/>
              </a:solidFill>
              <a:effectLst/>
              <a:latin typeface="Arial" charset="0"/>
            </a:endParaRPr>
          </a:p>
        </p:txBody>
      </p:sp>
      <p:sp>
        <p:nvSpPr>
          <p:cNvPr id="55" name="Oval 54"/>
          <p:cNvSpPr/>
          <p:nvPr/>
        </p:nvSpPr>
        <p:spPr bwMode="auto">
          <a:xfrm>
            <a:off x="8509870" y="3133282"/>
            <a:ext cx="255182" cy="256291"/>
          </a:xfrm>
          <a:prstGeom prst="ellipse">
            <a:avLst/>
          </a:prstGeom>
          <a:solidFill>
            <a:schemeClr val="bg1"/>
          </a:solidFill>
          <a:ln w="9525">
            <a:solidFill>
              <a:srgbClr val="00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GB" sz="1400" b="0" i="0" u="none" strike="noStrike" cap="none" normalizeH="0" baseline="0">
              <a:ln>
                <a:noFill/>
              </a:ln>
              <a:solidFill>
                <a:schemeClr val="tx1"/>
              </a:solidFill>
              <a:effectLst/>
              <a:latin typeface="Arial" charset="0"/>
            </a:endParaRPr>
          </a:p>
        </p:txBody>
      </p:sp>
      <p:sp>
        <p:nvSpPr>
          <p:cNvPr id="56" name="Rectangle 55"/>
          <p:cNvSpPr/>
          <p:nvPr/>
        </p:nvSpPr>
        <p:spPr bwMode="auto">
          <a:xfrm>
            <a:off x="8716390" y="3105296"/>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GB" sz="800" b="1" i="0" u="none" strike="noStrike" cap="none" normalizeH="0" baseline="0">
                <a:ln>
                  <a:noFill/>
                </a:ln>
                <a:solidFill>
                  <a:schemeClr val="tx1"/>
                </a:solidFill>
                <a:effectLst/>
                <a:latin typeface="Arial" charset="0"/>
              </a:rPr>
              <a:t>DEVELOPING </a:t>
            </a:r>
            <a:br>
              <a:rPr kumimoji="0" lang="en-GB" sz="800" b="1" i="0" u="none" strike="noStrike" cap="none" normalizeH="0" baseline="0">
                <a:ln>
                  <a:noFill/>
                </a:ln>
                <a:solidFill>
                  <a:schemeClr val="tx1"/>
                </a:solidFill>
                <a:effectLst/>
                <a:latin typeface="Arial" charset="0"/>
              </a:rPr>
            </a:br>
            <a:r>
              <a:rPr kumimoji="0" lang="en-GB" sz="800" b="1" i="0" u="none" strike="noStrike" cap="none" normalizeH="0" baseline="0">
                <a:ln>
                  <a:noFill/>
                </a:ln>
                <a:solidFill>
                  <a:schemeClr val="tx1"/>
                </a:solidFill>
                <a:effectLst/>
                <a:latin typeface="Arial" charset="0"/>
              </a:rPr>
              <a:t>&amp;</a:t>
            </a:r>
            <a:r>
              <a:rPr kumimoji="0" lang="en-GB" sz="800" b="1" i="0" u="none" strike="noStrike" cap="none" normalizeH="0">
                <a:ln>
                  <a:noFill/>
                </a:ln>
                <a:solidFill>
                  <a:schemeClr val="tx1"/>
                </a:solidFill>
                <a:effectLst/>
                <a:latin typeface="Arial" charset="0"/>
              </a:rPr>
              <a:t> TESTING</a:t>
            </a:r>
          </a:p>
        </p:txBody>
      </p:sp>
      <p:sp>
        <p:nvSpPr>
          <p:cNvPr id="57" name="Oval 56"/>
          <p:cNvSpPr/>
          <p:nvPr/>
        </p:nvSpPr>
        <p:spPr bwMode="auto">
          <a:xfrm>
            <a:off x="8509870" y="3625226"/>
            <a:ext cx="255182" cy="256291"/>
          </a:xfrm>
          <a:prstGeom prst="ellipse">
            <a:avLst/>
          </a:prstGeom>
          <a:noFill/>
          <a:ln w="9525" cap="flat" cmpd="sng" algn="ctr">
            <a:solidFill>
              <a:srgbClr val="000000"/>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a:solidFill>
                <a:schemeClr val="tx1"/>
              </a:solidFill>
              <a:latin typeface="Arial" charset="0"/>
              <a:ea typeface="Arial"/>
              <a:cs typeface="Arial"/>
            </a:endParaRPr>
          </a:p>
        </p:txBody>
      </p:sp>
      <p:sp>
        <p:nvSpPr>
          <p:cNvPr id="67" name="Rectangle 66"/>
          <p:cNvSpPr/>
          <p:nvPr/>
        </p:nvSpPr>
        <p:spPr bwMode="auto">
          <a:xfrm>
            <a:off x="8716390" y="3597240"/>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algn="l" rtl="0" fontAlgn="base">
              <a:spcBef>
                <a:spcPct val="50000"/>
              </a:spcBef>
              <a:spcAft>
                <a:spcPct val="0"/>
              </a:spcAft>
            </a:pPr>
            <a:r>
              <a:rPr lang="en-GB" sz="800" b="1">
                <a:solidFill>
                  <a:schemeClr val="tx1"/>
                </a:solidFill>
                <a:latin typeface="Arial" charset="0"/>
              </a:rPr>
              <a:t>IMPLEMENTING &amp; FINANCING</a:t>
            </a:r>
            <a:endParaRPr kumimoji="0" lang="en-GB" sz="800" b="1" i="0" u="none" strike="noStrike" cap="none" normalizeH="0">
              <a:ln>
                <a:noFill/>
              </a:ln>
              <a:solidFill>
                <a:schemeClr val="tx1"/>
              </a:solidFill>
              <a:effectLst/>
              <a:latin typeface="Arial" charset="0"/>
            </a:endParaRPr>
          </a:p>
        </p:txBody>
      </p:sp>
      <p:sp>
        <p:nvSpPr>
          <p:cNvPr id="68" name="Oval 67"/>
          <p:cNvSpPr/>
          <p:nvPr/>
        </p:nvSpPr>
        <p:spPr bwMode="auto">
          <a:xfrm>
            <a:off x="8509870" y="4117170"/>
            <a:ext cx="255182" cy="256291"/>
          </a:xfrm>
          <a:prstGeom prst="ellipse">
            <a:avLst/>
          </a:prstGeom>
          <a:noFill/>
          <a:ln w="9525">
            <a:solidFill>
              <a:srgbClr val="00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GB" sz="1400" b="0" i="0" u="none" strike="noStrike" cap="none" normalizeH="0" baseline="0">
              <a:ln>
                <a:noFill/>
              </a:ln>
              <a:solidFill>
                <a:schemeClr val="tx1"/>
              </a:solidFill>
              <a:effectLst/>
              <a:latin typeface="Arial" charset="0"/>
            </a:endParaRPr>
          </a:p>
        </p:txBody>
      </p:sp>
      <p:sp>
        <p:nvSpPr>
          <p:cNvPr id="69" name="Rectangle 68"/>
          <p:cNvSpPr/>
          <p:nvPr/>
        </p:nvSpPr>
        <p:spPr bwMode="auto">
          <a:xfrm>
            <a:off x="8716390" y="4089184"/>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GB" sz="800" b="1" i="0" u="none" strike="noStrike" cap="none" normalizeH="0" baseline="0">
                <a:ln>
                  <a:noFill/>
                </a:ln>
                <a:solidFill>
                  <a:schemeClr val="tx1"/>
                </a:solidFill>
                <a:effectLst/>
                <a:latin typeface="Arial" charset="0"/>
              </a:rPr>
              <a:t>GROWING</a:t>
            </a:r>
            <a:r>
              <a:rPr kumimoji="0" lang="en-GB" sz="800" b="1" i="0" u="none" strike="noStrike" cap="none" normalizeH="0">
                <a:ln>
                  <a:noFill/>
                </a:ln>
                <a:solidFill>
                  <a:schemeClr val="tx1"/>
                </a:solidFill>
                <a:effectLst/>
                <a:latin typeface="Arial" charset="0"/>
              </a:rPr>
              <a:t> </a:t>
            </a:r>
            <a:br>
              <a:rPr kumimoji="0" lang="en-GB" sz="800" b="1" i="0" u="none" strike="noStrike" cap="none" normalizeH="0">
                <a:ln>
                  <a:noFill/>
                </a:ln>
                <a:solidFill>
                  <a:schemeClr val="tx1"/>
                </a:solidFill>
                <a:effectLst/>
                <a:latin typeface="Arial" charset="0"/>
              </a:rPr>
            </a:br>
            <a:r>
              <a:rPr kumimoji="0" lang="en-GB" sz="800" b="1" i="0" u="none" strike="noStrike" cap="none" normalizeH="0">
                <a:ln>
                  <a:noFill/>
                </a:ln>
                <a:solidFill>
                  <a:schemeClr val="tx1"/>
                </a:solidFill>
                <a:effectLst/>
                <a:latin typeface="Arial" charset="0"/>
              </a:rPr>
              <a:t>&amp; SCALING</a:t>
            </a:r>
          </a:p>
        </p:txBody>
      </p:sp>
      <p:sp>
        <p:nvSpPr>
          <p:cNvPr id="70" name="Oval 69"/>
          <p:cNvSpPr/>
          <p:nvPr/>
        </p:nvSpPr>
        <p:spPr bwMode="auto">
          <a:xfrm>
            <a:off x="8509870" y="4609114"/>
            <a:ext cx="255182" cy="256291"/>
          </a:xfrm>
          <a:prstGeom prst="ellipse">
            <a:avLst/>
          </a:prstGeom>
          <a:noFill/>
          <a:ln w="9525" cap="flat" cmpd="sng" algn="ctr">
            <a:solidFill>
              <a:srgbClr val="000000"/>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a:solidFill>
                <a:schemeClr val="tx1"/>
              </a:solidFill>
              <a:latin typeface="Arial" charset="0"/>
              <a:ea typeface="Arial"/>
              <a:cs typeface="Arial"/>
            </a:endParaRPr>
          </a:p>
        </p:txBody>
      </p:sp>
      <p:sp>
        <p:nvSpPr>
          <p:cNvPr id="71" name="Rectangle 70"/>
          <p:cNvSpPr/>
          <p:nvPr/>
        </p:nvSpPr>
        <p:spPr bwMode="auto">
          <a:xfrm>
            <a:off x="8716390" y="4581128"/>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GB" sz="800" b="1" i="0" u="none" strike="noStrike" cap="none" normalizeH="0" baseline="0">
                <a:ln>
                  <a:noFill/>
                </a:ln>
                <a:solidFill>
                  <a:schemeClr val="tx1"/>
                </a:solidFill>
                <a:effectLst/>
                <a:latin typeface="Arial" charset="0"/>
              </a:rPr>
              <a:t>CHANGING SYSTEMS</a:t>
            </a:r>
            <a:endParaRPr kumimoji="0" lang="en-GB" sz="800" b="1" i="0" u="none" strike="noStrike" cap="none" normalizeH="0">
              <a:ln>
                <a:noFill/>
              </a:ln>
              <a:solidFill>
                <a:schemeClr val="tx1"/>
              </a:solidFill>
              <a:effectLst/>
              <a:latin typeface="Arial" charset="0"/>
            </a:endParaRPr>
          </a:p>
        </p:txBody>
      </p:sp>
      <p:grpSp>
        <p:nvGrpSpPr>
          <p:cNvPr id="72" name="Group 71"/>
          <p:cNvGrpSpPr/>
          <p:nvPr/>
        </p:nvGrpSpPr>
        <p:grpSpPr>
          <a:xfrm>
            <a:off x="8598008" y="1091441"/>
            <a:ext cx="1028700" cy="940560"/>
            <a:chOff x="8481502" y="-129443"/>
            <a:chExt cx="2302893" cy="2011300"/>
          </a:xfrm>
        </p:grpSpPr>
        <p:pic>
          <p:nvPicPr>
            <p:cNvPr id="73" name="Picture 7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rot="9563972" flipH="1">
              <a:off x="8481502" y="-129443"/>
              <a:ext cx="2302893" cy="2011300"/>
            </a:xfrm>
            <a:prstGeom prst="rect">
              <a:avLst/>
            </a:prstGeom>
            <a:solidFill>
              <a:srgbClr val="FFD6DF"/>
            </a:solidFill>
            <a:ln w="12700" cap="flat" cmpd="sng" algn="ctr">
              <a:noFill/>
              <a:prstDash val="solid"/>
              <a:round/>
              <a:headEnd type="none" w="med" len="med"/>
              <a:tailEnd type="none" w="med" len="med"/>
            </a:ln>
            <a:effectLst/>
          </p:spPr>
        </p:pic>
        <p:sp>
          <p:nvSpPr>
            <p:cNvPr id="74" name="Oval 73"/>
            <p:cNvSpPr/>
            <p:nvPr/>
          </p:nvSpPr>
          <p:spPr>
            <a:xfrm>
              <a:off x="9117564" y="507649"/>
              <a:ext cx="331076" cy="354724"/>
            </a:xfrm>
            <a:prstGeom prst="ellipse">
              <a:avLst/>
            </a:prstGeom>
            <a:solidFill>
              <a:srgbClr val="C2D3ED"/>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a:solidFill>
                  <a:schemeClr val="tx1"/>
                </a:solidFill>
                <a:latin typeface="Arial" charset="0"/>
              </a:endParaRPr>
            </a:p>
          </p:txBody>
        </p:sp>
        <p:sp>
          <p:nvSpPr>
            <p:cNvPr id="75" name="Oval 74"/>
            <p:cNvSpPr/>
            <p:nvPr/>
          </p:nvSpPr>
          <p:spPr>
            <a:xfrm>
              <a:off x="9301496" y="991124"/>
              <a:ext cx="331076" cy="354724"/>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a:solidFill>
                  <a:schemeClr val="tx1"/>
                </a:solidFill>
                <a:latin typeface="Arial" charset="0"/>
              </a:endParaRPr>
            </a:p>
          </p:txBody>
        </p:sp>
        <p:sp>
          <p:nvSpPr>
            <p:cNvPr id="76" name="Oval 75"/>
            <p:cNvSpPr/>
            <p:nvPr/>
          </p:nvSpPr>
          <p:spPr>
            <a:xfrm>
              <a:off x="9671986" y="526042"/>
              <a:ext cx="331076" cy="354724"/>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a:solidFill>
                  <a:schemeClr val="tx1"/>
                </a:solidFill>
                <a:latin typeface="Arial" charset="0"/>
              </a:endParaRPr>
            </a:p>
          </p:txBody>
        </p:sp>
        <p:sp>
          <p:nvSpPr>
            <p:cNvPr id="77" name="Oval 76"/>
            <p:cNvSpPr/>
            <p:nvPr/>
          </p:nvSpPr>
          <p:spPr>
            <a:xfrm>
              <a:off x="8654842" y="929265"/>
              <a:ext cx="331076" cy="354724"/>
            </a:xfrm>
            <a:prstGeom prst="ellipse">
              <a:avLst/>
            </a:prstGeom>
            <a:solidFill>
              <a:srgbClr val="C2D3ED"/>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a:solidFill>
                  <a:schemeClr val="tx1"/>
                </a:solidFill>
                <a:latin typeface="Arial" charset="0"/>
              </a:endParaRPr>
            </a:p>
          </p:txBody>
        </p:sp>
        <p:sp>
          <p:nvSpPr>
            <p:cNvPr id="78" name="Oval 77"/>
            <p:cNvSpPr/>
            <p:nvPr/>
          </p:nvSpPr>
          <p:spPr>
            <a:xfrm>
              <a:off x="9112309" y="1456208"/>
              <a:ext cx="331076" cy="354724"/>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a:solidFill>
                  <a:schemeClr val="bg1"/>
                </a:solidFill>
                <a:latin typeface="Arial" charset="0"/>
              </a:endParaRPr>
            </a:p>
          </p:txBody>
        </p:sp>
        <p:sp>
          <p:nvSpPr>
            <p:cNvPr id="79" name="Oval 78"/>
            <p:cNvSpPr/>
            <p:nvPr/>
          </p:nvSpPr>
          <p:spPr>
            <a:xfrm>
              <a:off x="10278958" y="730993"/>
              <a:ext cx="331076" cy="354724"/>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a:solidFill>
                  <a:schemeClr val="tx1"/>
                </a:solidFill>
                <a:latin typeface="Arial" charset="0"/>
              </a:endParaRPr>
            </a:p>
          </p:txBody>
        </p:sp>
      </p:grpSp>
      <p:sp>
        <p:nvSpPr>
          <p:cNvPr id="42" name="Oval 41">
            <a:extLst>
              <a:ext uri="{FF2B5EF4-FFF2-40B4-BE49-F238E27FC236}">
                <a16:creationId xmlns:a16="http://schemas.microsoft.com/office/drawing/2014/main" id="{16C01F94-20A5-8541-9A8E-AEB5F4F0442B}"/>
              </a:ext>
            </a:extLst>
          </p:cNvPr>
          <p:cNvSpPr/>
          <p:nvPr/>
        </p:nvSpPr>
        <p:spPr bwMode="auto">
          <a:xfrm>
            <a:off x="8509602" y="2640654"/>
            <a:ext cx="255182" cy="256291"/>
          </a:xfrm>
          <a:prstGeom prst="ellipse">
            <a:avLst/>
          </a:prstGeom>
          <a:solidFill>
            <a:schemeClr val="bg1"/>
          </a:solidFill>
          <a:ln w="9525">
            <a:solidFill>
              <a:srgbClr val="00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GB" sz="1400" b="0" i="0" u="none" strike="noStrike" cap="none" normalizeH="0" baseline="0">
              <a:ln>
                <a:noFill/>
              </a:ln>
              <a:solidFill>
                <a:schemeClr val="tx1"/>
              </a:solidFill>
              <a:effectLst/>
              <a:latin typeface="Arial" charset="0"/>
            </a:endParaRPr>
          </a:p>
        </p:txBody>
      </p:sp>
      <p:pic>
        <p:nvPicPr>
          <p:cNvPr id="47" name="Picture 46">
            <a:extLst>
              <a:ext uri="{FF2B5EF4-FFF2-40B4-BE49-F238E27FC236}">
                <a16:creationId xmlns:a16="http://schemas.microsoft.com/office/drawing/2014/main" id="{7F8E60BA-07CB-B845-B26E-3B253D21861A}"/>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l="19415" t="31595" r="19329" b="31978"/>
          <a:stretch/>
        </p:blipFill>
        <p:spPr>
          <a:xfrm>
            <a:off x="149854" y="63794"/>
            <a:ext cx="1083524" cy="515463"/>
          </a:xfrm>
          <a:prstGeom prst="rect">
            <a:avLst/>
          </a:prstGeom>
        </p:spPr>
      </p:pic>
      <p:pic>
        <p:nvPicPr>
          <p:cNvPr id="59" name="Imagen 1">
            <a:extLst>
              <a:ext uri="{FF2B5EF4-FFF2-40B4-BE49-F238E27FC236}">
                <a16:creationId xmlns:a16="http://schemas.microsoft.com/office/drawing/2014/main" id="{16D20042-FA5F-EB4F-902E-9DB0D68A11E9}"/>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48122" y="6453197"/>
            <a:ext cx="4313779" cy="344820"/>
          </a:xfrm>
          <a:prstGeom prst="rect">
            <a:avLst/>
          </a:prstGeom>
        </p:spPr>
      </p:pic>
      <p:pic>
        <p:nvPicPr>
          <p:cNvPr id="3" name="Picture 2">
            <a:extLst>
              <a:ext uri="{FF2B5EF4-FFF2-40B4-BE49-F238E27FC236}">
                <a16:creationId xmlns:a16="http://schemas.microsoft.com/office/drawing/2014/main" id="{810B7A34-E2D8-CD4D-BF65-1DDE8D73181D}"/>
              </a:ext>
            </a:extLst>
          </p:cNvPr>
          <p:cNvPicPr>
            <a:picLocks/>
          </p:cNvPicPr>
          <p:nvPr/>
        </p:nvPicPr>
        <p:blipFill rotWithShape="1">
          <a:blip r:embed="rId14" cstate="print">
            <a:extLst>
              <a:ext uri="{28A0092B-C50C-407E-A947-70E740481C1C}">
                <a14:useLocalDpi xmlns:a14="http://schemas.microsoft.com/office/drawing/2010/main" val="0"/>
              </a:ext>
            </a:extLst>
          </a:blip>
          <a:srcRect l="-665" t="21395" r="665" b="14286"/>
          <a:stretch/>
        </p:blipFill>
        <p:spPr>
          <a:xfrm>
            <a:off x="3147040" y="982207"/>
            <a:ext cx="5220000" cy="2232000"/>
          </a:xfrm>
          <a:prstGeom prst="rect">
            <a:avLst/>
          </a:prstGeom>
        </p:spPr>
      </p:pic>
      <p:sp>
        <p:nvSpPr>
          <p:cNvPr id="41" name="Oval 40">
            <a:extLst>
              <a:ext uri="{FF2B5EF4-FFF2-40B4-BE49-F238E27FC236}">
                <a16:creationId xmlns:a16="http://schemas.microsoft.com/office/drawing/2014/main" id="{5DBC14AE-F774-5444-9865-2C0168EB1038}"/>
              </a:ext>
            </a:extLst>
          </p:cNvPr>
          <p:cNvSpPr/>
          <p:nvPr/>
        </p:nvSpPr>
        <p:spPr bwMode="auto">
          <a:xfrm>
            <a:off x="8511519" y="3625532"/>
            <a:ext cx="255182" cy="256291"/>
          </a:xfrm>
          <a:prstGeom prst="ellipse">
            <a:avLst/>
          </a:prstGeom>
          <a:solidFill>
            <a:srgbClr val="C2D3ED"/>
          </a:solidFill>
          <a:ln w="9525">
            <a:solidFill>
              <a:srgbClr val="00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GB" sz="1400" b="0" i="0" u="none" strike="noStrike" cap="none" normalizeH="0" baseline="0">
              <a:ln>
                <a:noFill/>
              </a:ln>
              <a:solidFill>
                <a:schemeClr val="tx1"/>
              </a:solidFill>
              <a:effectLst/>
              <a:latin typeface="Arial" charset="0"/>
            </a:endParaRPr>
          </a:p>
        </p:txBody>
      </p:sp>
      <p:sp>
        <p:nvSpPr>
          <p:cNvPr id="178" name="Rectangle 7"/>
          <p:cNvSpPr>
            <a:spLocks noChangeArrowheads="1"/>
          </p:cNvSpPr>
          <p:nvPr/>
        </p:nvSpPr>
        <p:spPr bwMode="auto">
          <a:xfrm>
            <a:off x="8437524" y="636534"/>
            <a:ext cx="1340556" cy="347163"/>
          </a:xfrm>
          <a:prstGeom prst="rect">
            <a:avLst/>
          </a:prstGeom>
          <a:solidFill>
            <a:schemeClr val="tx1"/>
          </a:solidFill>
          <a:ln w="12700">
            <a:solidFill>
              <a:schemeClr val="bg1">
                <a:lumMod val="75000"/>
              </a:schemeClr>
            </a:solidFill>
            <a:miter lim="800000"/>
            <a:headEnd/>
            <a:tailEnd/>
          </a:ln>
          <a:effectLst/>
        </p:spPr>
        <p:txBody>
          <a:bodyPr lIns="90000" tIns="46800" rIns="90000" bIns="46800" anchor="ctr"/>
          <a:lstStyle/>
          <a:p>
            <a:pPr eaLnBrk="0" hangingPunct="0">
              <a:spcBef>
                <a:spcPct val="0"/>
              </a:spcBef>
            </a:pPr>
            <a:r>
              <a:rPr lang="en-GB" altLang="en-US" sz="1200" b="1">
                <a:solidFill>
                  <a:schemeClr val="bg1"/>
                </a:solidFill>
              </a:rPr>
              <a:t>IN FOCUS</a:t>
            </a:r>
          </a:p>
        </p:txBody>
      </p:sp>
    </p:spTree>
    <p:extLst>
      <p:ext uri="{BB962C8B-B14F-4D97-AF65-F5344CB8AC3E}">
        <p14:creationId xmlns:p14="http://schemas.microsoft.com/office/powerpoint/2010/main" val="4277021560"/>
      </p:ext>
    </p:extLst>
  </p:cSld>
  <p:clrMapOvr>
    <a:masterClrMapping/>
  </p:clrMapOvr>
  <p:transition/>
</p:sld>
</file>

<file path=ppt/theme/theme1.xml><?xml version="1.0" encoding="utf-8"?>
<a:theme xmlns:a="http://schemas.openxmlformats.org/drawingml/2006/main" name="ADL_Lib_20070209_A4_E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DL_Lib_20070209_A4_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defRPr>
        </a:defPPr>
      </a:lstStyle>
    </a:lnDef>
  </a:objectDefaults>
  <a:extraClrSchemeLst>
    <a:extraClrScheme>
      <a:clrScheme name="ADL_Lib_20070209_A4_EN 1">
        <a:dk1>
          <a:srgbClr val="004785"/>
        </a:dk1>
        <a:lt1>
          <a:srgbClr val="FFFFFF"/>
        </a:lt1>
        <a:dk2>
          <a:srgbClr val="004785"/>
        </a:dk2>
        <a:lt2>
          <a:srgbClr val="808080"/>
        </a:lt2>
        <a:accent1>
          <a:srgbClr val="3E7898"/>
        </a:accent1>
        <a:accent2>
          <a:srgbClr val="C0D8E6"/>
        </a:accent2>
        <a:accent3>
          <a:srgbClr val="FFFFFF"/>
        </a:accent3>
        <a:accent4>
          <a:srgbClr val="003B71"/>
        </a:accent4>
        <a:accent5>
          <a:srgbClr val="AFBECA"/>
        </a:accent5>
        <a:accent6>
          <a:srgbClr val="AEC4D0"/>
        </a:accent6>
        <a:hlink>
          <a:srgbClr val="6EA5C4"/>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DDDDDD"/>
      </a:accent1>
      <a:accent2>
        <a:srgbClr val="B2B2B2"/>
      </a:accent2>
      <a:accent3>
        <a:srgbClr val="969696"/>
      </a:accent3>
      <a:accent4>
        <a:srgbClr val="808080"/>
      </a:accent4>
      <a:accent5>
        <a:srgbClr val="5F5F5F"/>
      </a:accent5>
      <a:accent6>
        <a:srgbClr val="4D4D4D"/>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DDDDDD"/>
          </a:solidFill>
          <a:prstDash val="solid"/>
          <a:bevel/>
        </a:ln>
        <a:effectLst/>
      </a:spPr>
      <a:bodyPr rot="0" spcFirstLastPara="1" vertOverflow="overflow" horzOverflow="overflow" vert="horz" wrap="square" lIns="46799" tIns="46799" rIns="46799" bIns="46799" numCol="1" spcCol="38100" rtlCol="0" anchor="ctr">
        <a:spAutoFit/>
      </a:bodyPr>
      <a:lstStyle>
        <a:defPPr marL="0" marR="0" indent="0" algn="ctr" defTabSz="914400" rtl="0" fontAlgn="auto" latinLnBrk="1" hangingPunct="0">
          <a:lnSpc>
            <a:spcPct val="100000"/>
          </a:lnSpc>
          <a:spcBef>
            <a:spcPts val="800"/>
          </a:spcBef>
          <a:spcAft>
            <a:spcPts val="0"/>
          </a:spcAft>
          <a:buClrTx/>
          <a:buSzTx/>
          <a:buFontTx/>
          <a:buNone/>
          <a:tabLst/>
          <a:defRPr kumimoji="0" sz="1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DDDDD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ctr" defTabSz="914400" rtl="0" fontAlgn="auto" latinLnBrk="1" hangingPunct="0">
          <a:lnSpc>
            <a:spcPct val="100000"/>
          </a:lnSpc>
          <a:spcBef>
            <a:spcPts val="800"/>
          </a:spcBef>
          <a:spcAft>
            <a:spcPts val="0"/>
          </a:spcAft>
          <a:buClrTx/>
          <a:buSzTx/>
          <a:buFontTx/>
          <a:buNone/>
          <a:tabLst/>
          <a:defRPr kumimoji="0" sz="1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61155</TotalTime>
  <Words>586</Words>
  <Application>Microsoft Macintosh PowerPoint</Application>
  <PresentationFormat>A4 Paper (210x297 mm)</PresentationFormat>
  <Paragraphs>34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Consolas</vt:lpstr>
      <vt:lpstr>Helvetica Neue</vt:lpstr>
      <vt:lpstr>Roboto Black</vt:lpstr>
      <vt:lpstr>Times New Roman</vt:lpstr>
      <vt:lpstr>Wingdings</vt:lpstr>
      <vt:lpstr>ADL_Lib_20070209_A4_EN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framework setup</dc:title>
  <dc:creator>user</dc:creator>
  <cp:lastModifiedBy>Microsoft Office User</cp:lastModifiedBy>
  <cp:revision>388</cp:revision>
  <cp:lastPrinted>2016-10-21T07:05:52Z</cp:lastPrinted>
  <dcterms:modified xsi:type="dcterms:W3CDTF">2020-03-23T10:12:49Z</dcterms:modified>
</cp:coreProperties>
</file>