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682" r:id="rId2"/>
  </p:sldIdLst>
  <p:sldSz cx="9906000" cy="6858000" type="A4"/>
  <p:notesSz cx="6858000" cy="9144000"/>
  <p:defaultTextStyle>
    <a:lvl1pPr algn="ctr">
      <a:spcBef>
        <a:spcPts val="800"/>
      </a:spcBef>
      <a:defRPr sz="1400">
        <a:latin typeface="Arial"/>
        <a:ea typeface="Arial"/>
        <a:cs typeface="Arial"/>
        <a:sym typeface="Arial"/>
      </a:defRPr>
    </a:lvl1pPr>
    <a:lvl2pPr indent="457200" algn="ctr">
      <a:spcBef>
        <a:spcPts val="800"/>
      </a:spcBef>
      <a:defRPr sz="1400">
        <a:latin typeface="Arial"/>
        <a:ea typeface="Arial"/>
        <a:cs typeface="Arial"/>
        <a:sym typeface="Arial"/>
      </a:defRPr>
    </a:lvl2pPr>
    <a:lvl3pPr indent="914400" algn="ctr">
      <a:spcBef>
        <a:spcPts val="800"/>
      </a:spcBef>
      <a:defRPr sz="1400">
        <a:latin typeface="Arial"/>
        <a:ea typeface="Arial"/>
        <a:cs typeface="Arial"/>
        <a:sym typeface="Arial"/>
      </a:defRPr>
    </a:lvl3pPr>
    <a:lvl4pPr indent="1371600" algn="ctr">
      <a:spcBef>
        <a:spcPts val="800"/>
      </a:spcBef>
      <a:defRPr sz="1400">
        <a:latin typeface="Arial"/>
        <a:ea typeface="Arial"/>
        <a:cs typeface="Arial"/>
        <a:sym typeface="Arial"/>
      </a:defRPr>
    </a:lvl4pPr>
    <a:lvl5pPr indent="1828800" algn="ctr">
      <a:spcBef>
        <a:spcPts val="800"/>
      </a:spcBef>
      <a:defRPr sz="1400">
        <a:latin typeface="Arial"/>
        <a:ea typeface="Arial"/>
        <a:cs typeface="Arial"/>
        <a:sym typeface="Arial"/>
      </a:defRPr>
    </a:lvl5pPr>
    <a:lvl6pPr indent="2286000" algn="ctr">
      <a:spcBef>
        <a:spcPts val="800"/>
      </a:spcBef>
      <a:defRPr sz="1400">
        <a:latin typeface="Arial"/>
        <a:ea typeface="Arial"/>
        <a:cs typeface="Arial"/>
        <a:sym typeface="Arial"/>
      </a:defRPr>
    </a:lvl6pPr>
    <a:lvl7pPr indent="2743200" algn="ctr">
      <a:spcBef>
        <a:spcPts val="800"/>
      </a:spcBef>
      <a:defRPr sz="1400">
        <a:latin typeface="Arial"/>
        <a:ea typeface="Arial"/>
        <a:cs typeface="Arial"/>
        <a:sym typeface="Arial"/>
      </a:defRPr>
    </a:lvl7pPr>
    <a:lvl8pPr indent="3200400" algn="ctr">
      <a:spcBef>
        <a:spcPts val="800"/>
      </a:spcBef>
      <a:defRPr sz="1400">
        <a:latin typeface="Arial"/>
        <a:ea typeface="Arial"/>
        <a:cs typeface="Arial"/>
        <a:sym typeface="Arial"/>
      </a:defRPr>
    </a:lvl8pPr>
    <a:lvl9pPr indent="3657600" algn="ctr">
      <a:spcBef>
        <a:spcPts val="800"/>
      </a:spcBef>
      <a:defRPr sz="1400">
        <a:latin typeface="Arial"/>
        <a:ea typeface="Arial"/>
        <a:cs typeface="Arial"/>
        <a:sym typeface="Arial"/>
      </a:defRPr>
    </a:lvl9pPr>
  </p:defaultTextStyle>
  <p:extLst>
    <p:ext uri="{EFAFB233-063F-42B5-8137-9DF3F51BA10A}">
      <p15:sldGuideLst xmlns:p15="http://schemas.microsoft.com/office/powerpoint/2012/main">
        <p15:guide id="3" pos="81" userDrawn="1">
          <p15:clr>
            <a:srgbClr val="A4A3A4"/>
          </p15:clr>
        </p15:guide>
        <p15:guide id="4" orient="horz" pos="322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gryszkiewicz@theimpactlab.org" initials="l" lastIdx="31" clrIdx="0"/>
  <p:cmAuthor id="2" name="lidia.gryszkiewicz@theimpactlab.org" initials="l [2]" lastIdx="1" clrIdx="1"/>
  <p:cmAuthor id="3" name="lidia.gryszkiewicz@theimpactlab.org" initials="l [3]" lastIdx="1" clrIdx="2"/>
  <p:cmAuthor id="4" name="lidia.gryszkiewicz@theimpactlab.org" initials="l [4]" lastIdx="1" clrIdx="3"/>
  <p:cmAuthor id="5" name="lidia.gryszkiewicz@theimpactlab.org" initials="l [5]" lastIdx="1" clrIdx="4"/>
  <p:cmAuthor id="6" name="lidia.gryszkiewicz@theimpactlab.org" initials="l [6]" lastIdx="1" clrIdx="5"/>
  <p:cmAuthor id="7" name="lidia.gryszkiewicz@theimpactlab.org" initials="l [7]" lastIdx="1" clrIdx="6"/>
  <p:cmAuthor id="8" name="lidia.gryszkiewicz@theimpactlab.org" initials="l [8]" lastIdx="1" clrIdx="7"/>
  <p:cmAuthor id="9" name="lidia.gryszkiewicz@theimpactlab.org" initials="l [9]" lastIdx="1" clrIdx="8"/>
  <p:cmAuthor id="10" name="lidia.gryszkiewicz@theimpactlab.org" initials="l [10]" lastIdx="1" clrIdx="9"/>
  <p:cmAuthor id="11" name="lidia.gryszkiewicz@theimpactlab.org" initials="l [11]" lastIdx="1" clrIdx="10"/>
  <p:cmAuthor id="12" name="lidia.gryszkiewicz@theimpactlab.org" initials="l [12]" lastIdx="1" clrIdx="11"/>
  <p:cmAuthor id="13" name="lidia.gryszkiewicz@theimpactlab.org" initials="l [13]" lastIdx="1" clrIdx="12"/>
  <p:cmAuthor id="14" name="lidia.gryszkiewicz@theimpactlab.org" initials="l [14]" lastIdx="1" clrIdx="13"/>
  <p:cmAuthor id="15" name="Simon Pegler" initials="SP" lastIdx="1" clrIdx="14">
    <p:extLst>
      <p:ext uri="{19B8F6BF-5375-455C-9EA6-DF929625EA0E}">
        <p15:presenceInfo xmlns:p15="http://schemas.microsoft.com/office/powerpoint/2012/main" userId="728201d74285581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2D3ED"/>
    <a:srgbClr val="5F5F5F"/>
    <a:srgbClr val="D5C3AA"/>
    <a:srgbClr val="000000"/>
    <a:srgbClr val="93B4ED"/>
    <a:srgbClr val="C5EF8E"/>
    <a:srgbClr val="3066A6"/>
    <a:srgbClr val="FF66A6"/>
    <a:srgbClr val="EAE46A"/>
    <a:srgbClr val="FFD6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2F2F2"/>
          </a:solidFill>
        </a:fill>
      </a:tcStyle>
    </a:wholeTbl>
    <a:band2H>
      <a:tcTxStyle/>
      <a:tcStyle>
        <a:tcBdr/>
        <a:fill>
          <a:solidFill>
            <a:srgbClr val="F9F9F9"/>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DD"/>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DD"/>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DD"/>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CDCDC"/>
          </a:solidFill>
        </a:fill>
      </a:tcStyle>
    </a:wholeTbl>
    <a:band2H>
      <a:tcTxStyle/>
      <a:tcStyle>
        <a:tcBdr/>
        <a:fill>
          <a:solidFill>
            <a:srgbClr val="EEEEEE"/>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9696"/>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9696"/>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9696"/>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CFCF"/>
          </a:solidFill>
        </a:fill>
      </a:tcStyle>
    </a:wholeTbl>
    <a:band2H>
      <a:tcTxStyle/>
      <a:tcStyle>
        <a:tcBdr/>
        <a:fill>
          <a:solidFill>
            <a:srgbClr val="E8E8E8"/>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D4D4D"/>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D4D4D"/>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D4D4D"/>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DDDDD"/>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DDDDDD"/>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000" autoAdjust="0"/>
    <p:restoredTop sz="93379" autoAdjust="0"/>
  </p:normalViewPr>
  <p:slideViewPr>
    <p:cSldViewPr snapToGrid="0" snapToObjects="1" showGuides="1">
      <p:cViewPr varScale="1">
        <p:scale>
          <a:sx n="90" d="100"/>
          <a:sy n="90" d="100"/>
        </p:scale>
        <p:origin x="1640" y="184"/>
      </p:cViewPr>
      <p:guideLst>
        <p:guide pos="81"/>
        <p:guide orient="horz" pos="3226"/>
      </p:guideLst>
    </p:cSldViewPr>
  </p:slideViewPr>
  <p:notesTextViewPr>
    <p:cViewPr>
      <p:scale>
        <a:sx n="1" d="1"/>
        <a:sy n="1" d="1"/>
      </p:scale>
      <p:origin x="0" y="0"/>
    </p:cViewPr>
  </p:notesTextViewPr>
  <p:notesViewPr>
    <p:cSldViewPr snapToGrid="0" snapToObjects="1" showGuides="1">
      <p:cViewPr varScale="1">
        <p:scale>
          <a:sx n="83" d="100"/>
          <a:sy n="83" d="100"/>
        </p:scale>
        <p:origin x="3352"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 name="Shape 47"/>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48" name="Shape 4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016910207"/>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41750" y="9423400"/>
            <a:ext cx="2938463" cy="495300"/>
          </a:xfrm>
          <a:prstGeom prst="rect">
            <a:avLst/>
          </a:prstGeom>
          <a:ln/>
        </p:spPr>
        <p:txBody>
          <a:bodyPr/>
          <a:lstStyle/>
          <a:p>
            <a:fld id="{F4CEE709-FA17-4BCB-9881-483F293849B3}" type="slidenum">
              <a:rPr lang="en-GB" altLang="en-US"/>
              <a:pPr/>
              <a:t>1</a:t>
            </a:fld>
            <a:endParaRPr lang="en-GB" altLang="en-US" dirty="0"/>
          </a:p>
        </p:txBody>
      </p:sp>
      <p:sp>
        <p:nvSpPr>
          <p:cNvPr id="721922" name="Rectangle 2"/>
          <p:cNvSpPr>
            <a:spLocks noGrp="1" noRot="1" noChangeAspect="1" noChangeArrowheads="1" noTextEdit="1"/>
          </p:cNvSpPr>
          <p:nvPr>
            <p:ph type="sldImg"/>
          </p:nvPr>
        </p:nvSpPr>
        <p:spPr>
          <a:xfrm>
            <a:off x="890588" y="871538"/>
            <a:ext cx="5005387" cy="3465512"/>
          </a:xfrm>
          <a:ln/>
        </p:spPr>
      </p:sp>
      <p:sp>
        <p:nvSpPr>
          <p:cNvPr id="721923" name="Rectangle 3"/>
          <p:cNvSpPr>
            <a:spLocks noGrp="1" noChangeArrowheads="1"/>
          </p:cNvSpPr>
          <p:nvPr>
            <p:ph type="body" idx="1"/>
          </p:nvPr>
        </p:nvSpPr>
        <p:spPr>
          <a:xfrm>
            <a:off x="903288" y="4716463"/>
            <a:ext cx="4975225" cy="4176712"/>
          </a:xfrm>
        </p:spPr>
        <p:txBody>
          <a:bodyPr/>
          <a:lstStyle/>
          <a:p>
            <a:endParaRPr lang="de-DE" altLang="en-US" dirty="0"/>
          </a:p>
        </p:txBody>
      </p:sp>
    </p:spTree>
    <p:extLst>
      <p:ext uri="{BB962C8B-B14F-4D97-AF65-F5344CB8AC3E}">
        <p14:creationId xmlns:p14="http://schemas.microsoft.com/office/powerpoint/2010/main" val="26046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53378" name="Rectangle 2"/>
          <p:cNvSpPr>
            <a:spLocks noGrp="1" noChangeArrowheads="1"/>
          </p:cNvSpPr>
          <p:nvPr>
            <p:ph type="subTitle" idx="1"/>
          </p:nvPr>
        </p:nvSpPr>
        <p:spPr>
          <a:xfrm>
            <a:off x="381000" y="3581400"/>
            <a:ext cx="9144000" cy="365125"/>
          </a:xfrm>
        </p:spPr>
        <p:txBody>
          <a:bodyPr lIns="0" tIns="0" rIns="0">
            <a:spAutoFit/>
          </a:bodyPr>
          <a:lstStyle>
            <a:lvl1pPr>
              <a:spcBef>
                <a:spcPts val="500"/>
              </a:spcBef>
              <a:defRPr sz="2400"/>
            </a:lvl1pPr>
          </a:lstStyle>
          <a:p>
            <a:pPr lvl="0"/>
            <a:r>
              <a:rPr lang="en-GB" altLang="en-US" noProof="0"/>
              <a:t>Click to edit Master subtitle style</a:t>
            </a:r>
          </a:p>
        </p:txBody>
      </p:sp>
      <p:sp>
        <p:nvSpPr>
          <p:cNvPr id="1253379" name="Rectangle 3"/>
          <p:cNvSpPr>
            <a:spLocks noGrp="1" noChangeArrowheads="1"/>
          </p:cNvSpPr>
          <p:nvPr>
            <p:ph type="ctrTitle"/>
          </p:nvPr>
        </p:nvSpPr>
        <p:spPr>
          <a:xfrm>
            <a:off x="381000" y="2239963"/>
            <a:ext cx="9144000" cy="427037"/>
          </a:xfrm>
        </p:spPr>
        <p:txBody>
          <a:bodyPr/>
          <a:lstStyle>
            <a:lvl1pPr>
              <a:defRPr sz="2800"/>
            </a:lvl1pPr>
          </a:lstStyle>
          <a:p>
            <a:pPr lvl="0"/>
            <a:r>
              <a:rPr lang="en-GB" altLang="en-US" noProof="0"/>
              <a:t>Click to edit Master title style</a:t>
            </a:r>
          </a:p>
        </p:txBody>
      </p:sp>
      <p:sp>
        <p:nvSpPr>
          <p:cNvPr id="10" name="Text Box 21"/>
          <p:cNvSpPr txBox="1">
            <a:spLocks noChangeArrowheads="1"/>
          </p:cNvSpPr>
          <p:nvPr userDrawn="1"/>
        </p:nvSpPr>
        <p:spPr bwMode="auto">
          <a:xfrm>
            <a:off x="0" y="577850"/>
            <a:ext cx="960120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spcBef>
                <a:spcPct val="0"/>
              </a:spcBef>
              <a:tabLst>
                <a:tab pos="311150" algn="l"/>
              </a:tabLst>
              <a:defRPr>
                <a:solidFill>
                  <a:schemeClr val="tx1"/>
                </a:solidFill>
                <a:latin typeface="Arial" charset="0"/>
              </a:defRPr>
            </a:lvl1pPr>
            <a:lvl2pPr algn="l">
              <a:spcBef>
                <a:spcPct val="0"/>
              </a:spcBef>
              <a:tabLst>
                <a:tab pos="311150" algn="l"/>
              </a:tabLst>
              <a:defRPr>
                <a:solidFill>
                  <a:schemeClr val="tx1"/>
                </a:solidFill>
                <a:latin typeface="Arial" charset="0"/>
              </a:defRPr>
            </a:lvl2pPr>
            <a:lvl3pPr algn="l">
              <a:spcBef>
                <a:spcPct val="0"/>
              </a:spcBef>
              <a:tabLst>
                <a:tab pos="311150" algn="l"/>
              </a:tabLst>
              <a:defRPr>
                <a:solidFill>
                  <a:schemeClr val="tx1"/>
                </a:solidFill>
                <a:latin typeface="Arial" charset="0"/>
              </a:defRPr>
            </a:lvl3pPr>
            <a:lvl4pPr algn="l">
              <a:spcBef>
                <a:spcPct val="0"/>
              </a:spcBef>
              <a:tabLst>
                <a:tab pos="311150" algn="l"/>
              </a:tabLst>
              <a:defRPr>
                <a:solidFill>
                  <a:schemeClr val="tx1"/>
                </a:solidFill>
                <a:latin typeface="Arial" charset="0"/>
              </a:defRPr>
            </a:lvl4pPr>
            <a:lvl5pPr algn="l">
              <a:spcBef>
                <a:spcPct val="0"/>
              </a:spcBef>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rtl="0" fontAlgn="base">
              <a:spcBef>
                <a:spcPct val="50000"/>
              </a:spcBef>
              <a:spcAft>
                <a:spcPct val="0"/>
              </a:spcAft>
            </a:pPr>
            <a:r>
              <a:rPr lang="en-GB" altLang="en-US" b="1" kern="1200" dirty="0">
                <a:solidFill>
                  <a:prstClr val="white"/>
                </a:solidFill>
                <a:ea typeface=""/>
                <a:cs typeface=""/>
              </a:rPr>
              <a:t>	</a:t>
            </a:r>
            <a:endParaRPr lang="en-GB" altLang="en-US" kern="1200" dirty="0">
              <a:solidFill>
                <a:prstClr val="white"/>
              </a:solidFill>
              <a:ea typeface=""/>
              <a:cs typeface=""/>
            </a:endParaRPr>
          </a:p>
        </p:txBody>
      </p:sp>
      <p:sp>
        <p:nvSpPr>
          <p:cNvPr id="13" name="Text Box 21"/>
          <p:cNvSpPr txBox="1">
            <a:spLocks noChangeArrowheads="1"/>
          </p:cNvSpPr>
          <p:nvPr userDrawn="1"/>
        </p:nvSpPr>
        <p:spPr bwMode="auto">
          <a:xfrm>
            <a:off x="-15552" y="578660"/>
            <a:ext cx="960120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spcBef>
                <a:spcPct val="0"/>
              </a:spcBef>
              <a:tabLst>
                <a:tab pos="311150" algn="l"/>
              </a:tabLst>
              <a:defRPr>
                <a:solidFill>
                  <a:schemeClr val="tx1"/>
                </a:solidFill>
                <a:latin typeface="Arial" charset="0"/>
              </a:defRPr>
            </a:lvl1pPr>
            <a:lvl2pPr algn="l">
              <a:spcBef>
                <a:spcPct val="0"/>
              </a:spcBef>
              <a:tabLst>
                <a:tab pos="311150" algn="l"/>
              </a:tabLst>
              <a:defRPr>
                <a:solidFill>
                  <a:schemeClr val="tx1"/>
                </a:solidFill>
                <a:latin typeface="Arial" charset="0"/>
              </a:defRPr>
            </a:lvl2pPr>
            <a:lvl3pPr algn="l">
              <a:spcBef>
                <a:spcPct val="0"/>
              </a:spcBef>
              <a:tabLst>
                <a:tab pos="311150" algn="l"/>
              </a:tabLst>
              <a:defRPr>
                <a:solidFill>
                  <a:schemeClr val="tx1"/>
                </a:solidFill>
                <a:latin typeface="Arial" charset="0"/>
              </a:defRPr>
            </a:lvl3pPr>
            <a:lvl4pPr algn="l">
              <a:spcBef>
                <a:spcPct val="0"/>
              </a:spcBef>
              <a:tabLst>
                <a:tab pos="311150" algn="l"/>
              </a:tabLst>
              <a:defRPr>
                <a:solidFill>
                  <a:schemeClr val="tx1"/>
                </a:solidFill>
                <a:latin typeface="Arial" charset="0"/>
              </a:defRPr>
            </a:lvl4pPr>
            <a:lvl5pPr algn="l">
              <a:spcBef>
                <a:spcPct val="0"/>
              </a:spcBef>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rtl="0" fontAlgn="base">
              <a:spcBef>
                <a:spcPct val="50000"/>
              </a:spcBef>
              <a:spcAft>
                <a:spcPct val="0"/>
              </a:spcAft>
            </a:pPr>
            <a:r>
              <a:rPr lang="en-GB" altLang="en-US" b="1" kern="1200" dirty="0">
                <a:solidFill>
                  <a:prstClr val="white"/>
                </a:solidFill>
                <a:ea typeface=""/>
                <a:cs typeface=""/>
              </a:rPr>
              <a:t>	</a:t>
            </a:r>
            <a:endParaRPr lang="en-GB" altLang="en-US" kern="1200" dirty="0">
              <a:solidFill>
                <a:prstClr val="white"/>
              </a:solidFill>
              <a:ea typeface=""/>
              <a:cs typeface=""/>
            </a:endParaRPr>
          </a:p>
        </p:txBody>
      </p:sp>
    </p:spTree>
    <p:extLst>
      <p:ext uri="{BB962C8B-B14F-4D97-AF65-F5344CB8AC3E}">
        <p14:creationId xmlns:p14="http://schemas.microsoft.com/office/powerpoint/2010/main" val="171018386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8734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7413" y="990600"/>
            <a:ext cx="2287587" cy="5257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73063" y="990600"/>
            <a:ext cx="671195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9909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5859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961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81000" y="1600200"/>
            <a:ext cx="4495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29200" y="1600200"/>
            <a:ext cx="4495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18404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6066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956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97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92036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302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grpSp>
        <p:nvGrpSpPr>
          <p:cNvPr id="518169" name="Group 25"/>
          <p:cNvGrpSpPr>
            <a:grpSpLocks/>
          </p:cNvGrpSpPr>
          <p:nvPr/>
        </p:nvGrpSpPr>
        <p:grpSpPr bwMode="auto">
          <a:xfrm>
            <a:off x="152400" y="1371600"/>
            <a:ext cx="9601200" cy="5257800"/>
            <a:chOff x="96" y="864"/>
            <a:chExt cx="6048" cy="3312"/>
          </a:xfrm>
        </p:grpSpPr>
        <p:grpSp>
          <p:nvGrpSpPr>
            <p:cNvPr id="518154" name="Group 10"/>
            <p:cNvGrpSpPr>
              <a:grpSpLocks/>
            </p:cNvGrpSpPr>
            <p:nvPr/>
          </p:nvGrpSpPr>
          <p:grpSpPr bwMode="auto">
            <a:xfrm>
              <a:off x="96" y="864"/>
              <a:ext cx="6048" cy="3312"/>
              <a:chOff x="96" y="864"/>
              <a:chExt cx="6048" cy="3312"/>
            </a:xfrm>
          </p:grpSpPr>
          <p:sp>
            <p:nvSpPr>
              <p:cNvPr id="518155" name="Line 11"/>
              <p:cNvSpPr>
                <a:spLocks noChangeShapeType="1"/>
              </p:cNvSpPr>
              <p:nvPr/>
            </p:nvSpPr>
            <p:spPr bwMode="auto">
              <a:xfrm>
                <a:off x="96" y="1008"/>
                <a:ext cx="60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dirty="0">
                  <a:solidFill>
                    <a:prstClr val="black"/>
                  </a:solidFill>
                  <a:latin typeface="Arial" charset="0"/>
                  <a:ea typeface=""/>
                  <a:cs typeface=""/>
                </a:endParaRPr>
              </a:p>
            </p:txBody>
          </p:sp>
          <p:sp>
            <p:nvSpPr>
              <p:cNvPr id="518156" name="Line 12"/>
              <p:cNvSpPr>
                <a:spLocks noChangeShapeType="1"/>
              </p:cNvSpPr>
              <p:nvPr/>
            </p:nvSpPr>
            <p:spPr bwMode="auto">
              <a:xfrm>
                <a:off x="96" y="3936"/>
                <a:ext cx="60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dirty="0">
                  <a:solidFill>
                    <a:prstClr val="black"/>
                  </a:solidFill>
                  <a:latin typeface="Arial" charset="0"/>
                  <a:ea typeface=""/>
                  <a:cs typeface=""/>
                </a:endParaRPr>
              </a:p>
            </p:txBody>
          </p:sp>
          <p:sp>
            <p:nvSpPr>
              <p:cNvPr id="518157" name="Line 13"/>
              <p:cNvSpPr>
                <a:spLocks noChangeShapeType="1"/>
              </p:cNvSpPr>
              <p:nvPr/>
            </p:nvSpPr>
            <p:spPr bwMode="auto">
              <a:xfrm flipV="1">
                <a:off x="240" y="864"/>
                <a:ext cx="0" cy="33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dirty="0">
                  <a:solidFill>
                    <a:prstClr val="black"/>
                  </a:solidFill>
                  <a:latin typeface="Arial" charset="0"/>
                  <a:ea typeface=""/>
                  <a:cs typeface=""/>
                </a:endParaRPr>
              </a:p>
            </p:txBody>
          </p:sp>
          <p:sp>
            <p:nvSpPr>
              <p:cNvPr id="518158" name="Line 14"/>
              <p:cNvSpPr>
                <a:spLocks noChangeShapeType="1"/>
              </p:cNvSpPr>
              <p:nvPr/>
            </p:nvSpPr>
            <p:spPr bwMode="auto">
              <a:xfrm flipV="1">
                <a:off x="6000" y="864"/>
                <a:ext cx="0" cy="33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rtl="0" fontAlgn="base">
                  <a:spcBef>
                    <a:spcPct val="50000"/>
                  </a:spcBef>
                  <a:spcAft>
                    <a:spcPct val="0"/>
                  </a:spcAft>
                </a:pPr>
                <a:endParaRPr lang="en-GB" kern="1200" dirty="0">
                  <a:solidFill>
                    <a:prstClr val="black"/>
                  </a:solidFill>
                  <a:latin typeface="Arial" charset="0"/>
                  <a:ea typeface=""/>
                  <a:cs typeface=""/>
                </a:endParaRPr>
              </a:p>
            </p:txBody>
          </p:sp>
        </p:grpSp>
        <p:sp>
          <p:nvSpPr>
            <p:cNvPr id="518168" name="Line 24"/>
            <p:cNvSpPr>
              <a:spLocks noChangeShapeType="1"/>
            </p:cNvSpPr>
            <p:nvPr userDrawn="1"/>
          </p:nvSpPr>
          <p:spPr bwMode="auto">
            <a:xfrm flipH="1">
              <a:off x="96" y="1344"/>
              <a:ext cx="14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pPr rtl="0" fontAlgn="base">
                <a:spcBef>
                  <a:spcPct val="50000"/>
                </a:spcBef>
                <a:spcAft>
                  <a:spcPct val="0"/>
                </a:spcAft>
              </a:pPr>
              <a:endParaRPr lang="en-GB" kern="1200" dirty="0">
                <a:solidFill>
                  <a:prstClr val="black"/>
                </a:solidFill>
                <a:latin typeface="Arial" charset="0"/>
                <a:ea typeface=""/>
                <a:cs typeface=""/>
              </a:endParaRPr>
            </a:p>
          </p:txBody>
        </p:sp>
      </p:grpSp>
      <p:sp>
        <p:nvSpPr>
          <p:cNvPr id="518146" name="Rectangle 2"/>
          <p:cNvSpPr>
            <a:spLocks noGrp="1" noChangeArrowheads="1"/>
          </p:cNvSpPr>
          <p:nvPr>
            <p:ph type="body" idx="1"/>
          </p:nvPr>
        </p:nvSpPr>
        <p:spPr bwMode="auto">
          <a:xfrm>
            <a:off x="381000" y="1600200"/>
            <a:ext cx="9144000" cy="464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18147" name="Rectangle 3"/>
          <p:cNvSpPr>
            <a:spLocks noGrp="1" noChangeArrowheads="1"/>
          </p:cNvSpPr>
          <p:nvPr>
            <p:ph type="title"/>
          </p:nvPr>
        </p:nvSpPr>
        <p:spPr bwMode="auto">
          <a:xfrm>
            <a:off x="373063" y="990600"/>
            <a:ext cx="91519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518152" name="Rectangle 8"/>
          <p:cNvSpPr>
            <a:spLocks noChangeArrowheads="1"/>
          </p:cNvSpPr>
          <p:nvPr/>
        </p:nvSpPr>
        <p:spPr bwMode="auto">
          <a:xfrm>
            <a:off x="9188450" y="6524625"/>
            <a:ext cx="336550" cy="241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lstStyle/>
          <a:p>
            <a:pPr algn="r" rtl="0" eaLnBrk="0" fontAlgn="base" hangingPunct="0">
              <a:spcBef>
                <a:spcPct val="0"/>
              </a:spcBef>
              <a:spcAft>
                <a:spcPct val="0"/>
              </a:spcAft>
            </a:pPr>
            <a:fld id="{3AE7F3F4-1BAD-4392-9D48-6C56DD673BFE}" type="slidenum">
              <a:rPr lang="en-GB" altLang="en-US" sz="1000" kern="1200">
                <a:solidFill>
                  <a:prstClr val="black"/>
                </a:solidFill>
                <a:latin typeface="Arial" charset="0"/>
                <a:ea typeface=""/>
                <a:cs typeface=""/>
              </a:rPr>
              <a:pPr algn="r" rtl="0" eaLnBrk="0" fontAlgn="base" hangingPunct="0">
                <a:spcBef>
                  <a:spcPct val="0"/>
                </a:spcBef>
                <a:spcAft>
                  <a:spcPct val="0"/>
                </a:spcAft>
              </a:pPr>
              <a:t>‹#›</a:t>
            </a:fld>
            <a:endParaRPr lang="en-GB" altLang="en-US" sz="1000" kern="1200" dirty="0">
              <a:solidFill>
                <a:prstClr val="black"/>
              </a:solidFill>
              <a:latin typeface="Arial" charset="0"/>
              <a:ea typeface=""/>
              <a:cs typeface=""/>
            </a:endParaRPr>
          </a:p>
        </p:txBody>
      </p:sp>
      <p:sp>
        <p:nvSpPr>
          <p:cNvPr id="518165" name="Text Box 21"/>
          <p:cNvSpPr txBox="1">
            <a:spLocks noChangeArrowheads="1"/>
          </p:cNvSpPr>
          <p:nvPr/>
        </p:nvSpPr>
        <p:spPr bwMode="auto">
          <a:xfrm>
            <a:off x="0" y="577850"/>
            <a:ext cx="9601200"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 tIns="0" rIns="0" bIns="0" anchor="ctr">
            <a:spAutoFit/>
          </a:bodyPr>
          <a:lstStyle>
            <a:lvl1pPr algn="l">
              <a:spcBef>
                <a:spcPct val="0"/>
              </a:spcBef>
              <a:tabLst>
                <a:tab pos="311150" algn="l"/>
              </a:tabLst>
              <a:defRPr>
                <a:solidFill>
                  <a:schemeClr val="tx1"/>
                </a:solidFill>
                <a:latin typeface="Arial" charset="0"/>
              </a:defRPr>
            </a:lvl1pPr>
            <a:lvl2pPr algn="l">
              <a:spcBef>
                <a:spcPct val="0"/>
              </a:spcBef>
              <a:tabLst>
                <a:tab pos="311150" algn="l"/>
              </a:tabLst>
              <a:defRPr>
                <a:solidFill>
                  <a:schemeClr val="tx1"/>
                </a:solidFill>
                <a:latin typeface="Arial" charset="0"/>
              </a:defRPr>
            </a:lvl2pPr>
            <a:lvl3pPr algn="l">
              <a:spcBef>
                <a:spcPct val="0"/>
              </a:spcBef>
              <a:tabLst>
                <a:tab pos="311150" algn="l"/>
              </a:tabLst>
              <a:defRPr>
                <a:solidFill>
                  <a:schemeClr val="tx1"/>
                </a:solidFill>
                <a:latin typeface="Arial" charset="0"/>
              </a:defRPr>
            </a:lvl3pPr>
            <a:lvl4pPr algn="l">
              <a:spcBef>
                <a:spcPct val="0"/>
              </a:spcBef>
              <a:tabLst>
                <a:tab pos="311150" algn="l"/>
              </a:tabLst>
              <a:defRPr>
                <a:solidFill>
                  <a:schemeClr val="tx1"/>
                </a:solidFill>
                <a:latin typeface="Arial" charset="0"/>
              </a:defRPr>
            </a:lvl4pPr>
            <a:lvl5pPr algn="l">
              <a:spcBef>
                <a:spcPct val="0"/>
              </a:spcBef>
              <a:tabLst>
                <a:tab pos="311150" algn="l"/>
              </a:tabLst>
              <a:defRPr>
                <a:solidFill>
                  <a:schemeClr val="tx1"/>
                </a:solidFill>
                <a:latin typeface="Arial" charset="0"/>
              </a:defRPr>
            </a:lvl5pPr>
            <a:lvl6pPr fontAlgn="base">
              <a:spcBef>
                <a:spcPct val="0"/>
              </a:spcBef>
              <a:spcAft>
                <a:spcPct val="0"/>
              </a:spcAft>
              <a:tabLst>
                <a:tab pos="311150" algn="l"/>
              </a:tabLst>
              <a:defRPr>
                <a:solidFill>
                  <a:schemeClr val="tx1"/>
                </a:solidFill>
                <a:latin typeface="Arial" charset="0"/>
              </a:defRPr>
            </a:lvl6pPr>
            <a:lvl7pPr fontAlgn="base">
              <a:spcBef>
                <a:spcPct val="0"/>
              </a:spcBef>
              <a:spcAft>
                <a:spcPct val="0"/>
              </a:spcAft>
              <a:tabLst>
                <a:tab pos="311150" algn="l"/>
              </a:tabLst>
              <a:defRPr>
                <a:solidFill>
                  <a:schemeClr val="tx1"/>
                </a:solidFill>
                <a:latin typeface="Arial" charset="0"/>
              </a:defRPr>
            </a:lvl7pPr>
            <a:lvl8pPr fontAlgn="base">
              <a:spcBef>
                <a:spcPct val="0"/>
              </a:spcBef>
              <a:spcAft>
                <a:spcPct val="0"/>
              </a:spcAft>
              <a:tabLst>
                <a:tab pos="311150" algn="l"/>
              </a:tabLst>
              <a:defRPr>
                <a:solidFill>
                  <a:schemeClr val="tx1"/>
                </a:solidFill>
                <a:latin typeface="Arial" charset="0"/>
              </a:defRPr>
            </a:lvl8pPr>
            <a:lvl9pPr fontAlgn="base">
              <a:spcBef>
                <a:spcPct val="0"/>
              </a:spcBef>
              <a:spcAft>
                <a:spcPct val="0"/>
              </a:spcAft>
              <a:tabLst>
                <a:tab pos="311150" algn="l"/>
              </a:tabLst>
              <a:defRPr>
                <a:solidFill>
                  <a:schemeClr val="tx1"/>
                </a:solidFill>
                <a:latin typeface="Arial" charset="0"/>
              </a:defRPr>
            </a:lvl9pPr>
          </a:lstStyle>
          <a:p>
            <a:pPr rtl="0" fontAlgn="base">
              <a:spcBef>
                <a:spcPct val="50000"/>
              </a:spcBef>
              <a:spcAft>
                <a:spcPct val="0"/>
              </a:spcAft>
            </a:pPr>
            <a:r>
              <a:rPr lang="en-GB" altLang="en-US" b="1" kern="1200" dirty="0">
                <a:solidFill>
                  <a:prstClr val="white"/>
                </a:solidFill>
                <a:ea typeface=""/>
                <a:cs typeface=""/>
              </a:rPr>
              <a:t>	</a:t>
            </a:r>
            <a:endParaRPr lang="en-GB" altLang="en-US" kern="1200" dirty="0">
              <a:solidFill>
                <a:prstClr val="white"/>
              </a:solidFill>
              <a:ea typeface=""/>
              <a:cs typeface=""/>
            </a:endParaRPr>
          </a:p>
        </p:txBody>
      </p:sp>
    </p:spTree>
    <p:extLst>
      <p:ext uri="{BB962C8B-B14F-4D97-AF65-F5344CB8AC3E}">
        <p14:creationId xmlns:p14="http://schemas.microsoft.com/office/powerpoint/2010/main" val="44120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fontAlgn="base">
        <a:spcBef>
          <a:spcPct val="0"/>
        </a:spcBef>
        <a:spcAft>
          <a:spcPct val="0"/>
        </a:spcAft>
        <a:defRPr sz="1600" b="1">
          <a:solidFill>
            <a:schemeClr val="tx1"/>
          </a:solidFill>
          <a:latin typeface="+mj-lt"/>
          <a:ea typeface="+mj-ea"/>
          <a:cs typeface="+mj-cs"/>
        </a:defRPr>
      </a:lvl1pPr>
      <a:lvl2pPr algn="l" rtl="0" fontAlgn="base">
        <a:spcBef>
          <a:spcPct val="0"/>
        </a:spcBef>
        <a:spcAft>
          <a:spcPct val="0"/>
        </a:spcAft>
        <a:defRPr sz="1600" b="1">
          <a:solidFill>
            <a:schemeClr val="tx1"/>
          </a:solidFill>
          <a:latin typeface="Arial" charset="0"/>
        </a:defRPr>
      </a:lvl2pPr>
      <a:lvl3pPr algn="l" rtl="0" fontAlgn="base">
        <a:spcBef>
          <a:spcPct val="0"/>
        </a:spcBef>
        <a:spcAft>
          <a:spcPct val="0"/>
        </a:spcAft>
        <a:defRPr sz="1600" b="1">
          <a:solidFill>
            <a:schemeClr val="tx1"/>
          </a:solidFill>
          <a:latin typeface="Arial" charset="0"/>
        </a:defRPr>
      </a:lvl3pPr>
      <a:lvl4pPr algn="l" rtl="0" fontAlgn="base">
        <a:spcBef>
          <a:spcPct val="0"/>
        </a:spcBef>
        <a:spcAft>
          <a:spcPct val="0"/>
        </a:spcAft>
        <a:defRPr sz="1600" b="1">
          <a:solidFill>
            <a:schemeClr val="tx1"/>
          </a:solidFill>
          <a:latin typeface="Arial" charset="0"/>
        </a:defRPr>
      </a:lvl4pPr>
      <a:lvl5pPr algn="l" rtl="0" fontAlgn="base">
        <a:spcBef>
          <a:spcPct val="0"/>
        </a:spcBef>
        <a:spcAft>
          <a:spcPct val="0"/>
        </a:spcAft>
        <a:defRPr sz="1600" b="1">
          <a:solidFill>
            <a:schemeClr val="tx1"/>
          </a:solidFill>
          <a:latin typeface="Arial" charset="0"/>
        </a:defRPr>
      </a:lvl5pPr>
      <a:lvl6pPr marL="457200" algn="l" rtl="0" fontAlgn="base">
        <a:spcBef>
          <a:spcPct val="0"/>
        </a:spcBef>
        <a:spcAft>
          <a:spcPct val="0"/>
        </a:spcAft>
        <a:defRPr sz="1600" b="1">
          <a:solidFill>
            <a:schemeClr val="tx1"/>
          </a:solidFill>
          <a:latin typeface="Arial" charset="0"/>
        </a:defRPr>
      </a:lvl6pPr>
      <a:lvl7pPr marL="914400" algn="l" rtl="0" fontAlgn="base">
        <a:spcBef>
          <a:spcPct val="0"/>
        </a:spcBef>
        <a:spcAft>
          <a:spcPct val="0"/>
        </a:spcAft>
        <a:defRPr sz="1600" b="1">
          <a:solidFill>
            <a:schemeClr val="tx1"/>
          </a:solidFill>
          <a:latin typeface="Arial" charset="0"/>
        </a:defRPr>
      </a:lvl7pPr>
      <a:lvl8pPr marL="1371600" algn="l" rtl="0" fontAlgn="base">
        <a:spcBef>
          <a:spcPct val="0"/>
        </a:spcBef>
        <a:spcAft>
          <a:spcPct val="0"/>
        </a:spcAft>
        <a:defRPr sz="1600" b="1">
          <a:solidFill>
            <a:schemeClr val="tx1"/>
          </a:solidFill>
          <a:latin typeface="Arial" charset="0"/>
        </a:defRPr>
      </a:lvl8pPr>
      <a:lvl9pPr marL="1828800" algn="l" rtl="0" fontAlgn="base">
        <a:spcBef>
          <a:spcPct val="0"/>
        </a:spcBef>
        <a:spcAft>
          <a:spcPct val="0"/>
        </a:spcAft>
        <a:defRPr sz="1600" b="1">
          <a:solidFill>
            <a:schemeClr val="tx1"/>
          </a:solidFill>
          <a:latin typeface="Arial" charset="0"/>
        </a:defRPr>
      </a:lvl9pPr>
    </p:titleStyle>
    <p:bodyStyle>
      <a:lvl1pPr algn="l" defTabSz="900113" rtl="0" fontAlgn="base">
        <a:spcBef>
          <a:spcPts val="1500"/>
        </a:spcBef>
        <a:spcAft>
          <a:spcPct val="0"/>
        </a:spcAft>
        <a:buClr>
          <a:schemeClr val="tx1"/>
        </a:buClr>
        <a:buFont typeface="Wingdings" pitchFamily="2" charset="2"/>
        <a:defRPr sz="1400">
          <a:solidFill>
            <a:schemeClr val="tx1"/>
          </a:solidFill>
          <a:latin typeface="+mn-lt"/>
          <a:ea typeface="+mn-ea"/>
          <a:cs typeface="+mn-cs"/>
        </a:defRPr>
      </a:lvl1pPr>
      <a:lvl2pPr marL="284163" indent="-282575" algn="l" defTabSz="900113" rtl="0" fontAlgn="base">
        <a:spcBef>
          <a:spcPts val="1000"/>
        </a:spcBef>
        <a:spcAft>
          <a:spcPct val="0"/>
        </a:spcAft>
        <a:buClr>
          <a:schemeClr val="tx1"/>
        </a:buClr>
        <a:buFont typeface="Wingdings" pitchFamily="2" charset="2"/>
        <a:buChar char="n"/>
        <a:defRPr sz="1400">
          <a:solidFill>
            <a:schemeClr val="tx1"/>
          </a:solidFill>
          <a:latin typeface="+mn-lt"/>
        </a:defRPr>
      </a:lvl2pPr>
      <a:lvl3pPr marL="542925" indent="-257175" algn="l" defTabSz="900113" rtl="0" fontAlgn="base">
        <a:spcBef>
          <a:spcPts val="500"/>
        </a:spcBef>
        <a:spcAft>
          <a:spcPct val="0"/>
        </a:spcAft>
        <a:buClr>
          <a:schemeClr val="tx1"/>
        </a:buClr>
        <a:buFont typeface="Arial" charset="0"/>
        <a:buChar char="–"/>
        <a:defRPr sz="1400">
          <a:solidFill>
            <a:schemeClr val="tx1"/>
          </a:solidFill>
          <a:latin typeface="+mn-lt"/>
        </a:defRPr>
      </a:lvl3pPr>
      <a:lvl4pPr marL="814388" indent="-269875" algn="l" defTabSz="900113" rtl="0" fontAlgn="base">
        <a:spcBef>
          <a:spcPts val="500"/>
        </a:spcBef>
        <a:spcAft>
          <a:spcPct val="0"/>
        </a:spcAft>
        <a:buClr>
          <a:schemeClr val="tx1"/>
        </a:buClr>
        <a:buFont typeface="Arial" charset="0"/>
        <a:buChar char="–"/>
        <a:defRPr sz="1400">
          <a:solidFill>
            <a:schemeClr val="tx1"/>
          </a:solidFill>
          <a:latin typeface="+mn-lt"/>
        </a:defRPr>
      </a:lvl4pPr>
      <a:lvl5pPr marL="1104900" indent="-288925" algn="l" defTabSz="900113" rtl="0" fontAlgn="base">
        <a:spcBef>
          <a:spcPts val="500"/>
        </a:spcBef>
        <a:spcAft>
          <a:spcPct val="0"/>
        </a:spcAft>
        <a:buClr>
          <a:schemeClr val="tx1"/>
        </a:buClr>
        <a:buFont typeface="Arial" charset="0"/>
        <a:defRPr sz="1400">
          <a:solidFill>
            <a:schemeClr val="tx1"/>
          </a:solidFill>
          <a:latin typeface="+mn-lt"/>
        </a:defRPr>
      </a:lvl5pPr>
      <a:lvl6pPr marL="1562100" indent="-288925" algn="l" defTabSz="900113" rtl="0" fontAlgn="base">
        <a:spcBef>
          <a:spcPts val="500"/>
        </a:spcBef>
        <a:spcAft>
          <a:spcPct val="0"/>
        </a:spcAft>
        <a:buClr>
          <a:schemeClr val="tx1"/>
        </a:buClr>
        <a:buFont typeface="Arial" charset="0"/>
        <a:defRPr sz="1400">
          <a:solidFill>
            <a:schemeClr val="tx1"/>
          </a:solidFill>
          <a:latin typeface="+mn-lt"/>
        </a:defRPr>
      </a:lvl6pPr>
      <a:lvl7pPr marL="2019300" indent="-288925" algn="l" defTabSz="900113" rtl="0" fontAlgn="base">
        <a:spcBef>
          <a:spcPts val="500"/>
        </a:spcBef>
        <a:spcAft>
          <a:spcPct val="0"/>
        </a:spcAft>
        <a:buClr>
          <a:schemeClr val="tx1"/>
        </a:buClr>
        <a:buFont typeface="Arial" charset="0"/>
        <a:defRPr sz="1400">
          <a:solidFill>
            <a:schemeClr val="tx1"/>
          </a:solidFill>
          <a:latin typeface="+mn-lt"/>
        </a:defRPr>
      </a:lvl7pPr>
      <a:lvl8pPr marL="2476500" indent="-288925" algn="l" defTabSz="900113" rtl="0" fontAlgn="base">
        <a:spcBef>
          <a:spcPts val="500"/>
        </a:spcBef>
        <a:spcAft>
          <a:spcPct val="0"/>
        </a:spcAft>
        <a:buClr>
          <a:schemeClr val="tx1"/>
        </a:buClr>
        <a:buFont typeface="Arial" charset="0"/>
        <a:defRPr sz="1400">
          <a:solidFill>
            <a:schemeClr val="tx1"/>
          </a:solidFill>
          <a:latin typeface="+mn-lt"/>
        </a:defRPr>
      </a:lvl8pPr>
      <a:lvl9pPr marL="2933700" indent="-288925" algn="l" defTabSz="900113" rtl="0" fontAlgn="base">
        <a:spcBef>
          <a:spcPts val="500"/>
        </a:spcBef>
        <a:spcAft>
          <a:spcPct val="0"/>
        </a:spcAft>
        <a:buClr>
          <a:schemeClr val="tx1"/>
        </a:buClr>
        <a:buFont typeface="Arial" charset="0"/>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idin.org/" TargetMode="Externa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mashable.com/2017/12/23/social-good-innovations-2017/#9P60pEiuFmqp" TargetMode="External"/><Relationship Id="rId11" Type="http://schemas.openxmlformats.org/officeDocument/2006/relationships/image" Target="../media/image5.png"/><Relationship Id="rId5" Type="http://schemas.openxmlformats.org/officeDocument/2006/relationships/hyperlink" Target="https://www.tecnisolidos.co/" TargetMode="External"/><Relationship Id="rId10" Type="http://schemas.openxmlformats.org/officeDocument/2006/relationships/image" Target="../media/image4.png"/><Relationship Id="rId4" Type="http://schemas.openxmlformats.org/officeDocument/2006/relationships/hyperlink" Target="https://agenciadenoticias.unal.edu.co/detalle/article/trituradoras-de-plastico-facilitan-reciclaje.html"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Rectangle 14"/>
          <p:cNvSpPr>
            <a:spLocks noChangeArrowheads="1"/>
          </p:cNvSpPr>
          <p:nvPr/>
        </p:nvSpPr>
        <p:spPr bwMode="auto">
          <a:xfrm>
            <a:off x="128588" y="3220571"/>
            <a:ext cx="3000168" cy="3186953"/>
          </a:xfrm>
          <a:prstGeom prst="rect">
            <a:avLst/>
          </a:prstGeom>
          <a:solidFill>
            <a:srgbClr val="93B4ED"/>
          </a:solidFill>
          <a:ln w="12700">
            <a:noFill/>
            <a:miter lim="800000"/>
            <a:headEnd/>
            <a:tailEnd/>
          </a:ln>
          <a:effectLst/>
        </p:spPr>
        <p:txBody>
          <a:bodyPr lIns="90000" tIns="46800" rIns="90000" bIns="46800" anchor="t"/>
          <a:lstStyle/>
          <a:p>
            <a:pPr algn="r" eaLnBrk="0" hangingPunct="0">
              <a:spcBef>
                <a:spcPct val="0"/>
              </a:spcBef>
              <a:spcAft>
                <a:spcPts val="300"/>
              </a:spcAft>
            </a:pPr>
            <a:endParaRPr lang="en-GB" sz="1600" b="1" dirty="0">
              <a:latin typeface="Consolas" charset="0"/>
              <a:ea typeface="Consolas" charset="0"/>
              <a:cs typeface="Consolas" charset="0"/>
            </a:endParaRPr>
          </a:p>
          <a:p>
            <a:pPr algn="r" eaLnBrk="0" hangingPunct="0">
              <a:spcBef>
                <a:spcPct val="0"/>
              </a:spcBef>
              <a:spcAft>
                <a:spcPts val="300"/>
              </a:spcAft>
            </a:pPr>
            <a:endParaRPr lang="en-GB" sz="1600" b="1" dirty="0">
              <a:latin typeface="Consolas" charset="0"/>
              <a:ea typeface="Consolas" charset="0"/>
              <a:cs typeface="Consolas" charset="0"/>
            </a:endParaRPr>
          </a:p>
          <a:p>
            <a:pPr algn="r" eaLnBrk="0" hangingPunct="0">
              <a:spcBef>
                <a:spcPct val="0"/>
              </a:spcBef>
              <a:spcAft>
                <a:spcPts val="300"/>
              </a:spcAft>
            </a:pPr>
            <a:endParaRPr lang="en-GB" sz="1600" b="1" dirty="0">
              <a:latin typeface="Roboto Black" charset="0"/>
              <a:ea typeface="Roboto Black" charset="0"/>
              <a:cs typeface="Roboto Black" charset="0"/>
            </a:endParaRPr>
          </a:p>
          <a:p>
            <a:pPr algn="r" eaLnBrk="0" hangingPunct="0">
              <a:spcBef>
                <a:spcPct val="0"/>
              </a:spcBef>
              <a:spcAft>
                <a:spcPts val="300"/>
              </a:spcAft>
            </a:pPr>
            <a:r>
              <a:rPr lang="en-GB" sz="1600" b="1" dirty="0">
                <a:latin typeface="Roboto Black" charset="0"/>
                <a:ea typeface="Roboto Black" charset="0"/>
                <a:cs typeface="Roboto Black" charset="0"/>
              </a:rPr>
              <a:t>Co-creation brings people together for boosting innate creativity and capabilities into solving societal problems. It is a powerful tool for increasing empowerment and raising voices.</a:t>
            </a:r>
            <a:endParaRPr lang="en-GB" altLang="en-US" b="1" dirty="0">
              <a:latin typeface="Consolas" charset="0"/>
              <a:ea typeface="Consolas" charset="0"/>
              <a:cs typeface="Consolas" charset="0"/>
            </a:endParaRPr>
          </a:p>
          <a:p>
            <a:pPr algn="r" eaLnBrk="0" hangingPunct="0">
              <a:spcBef>
                <a:spcPct val="0"/>
              </a:spcBef>
              <a:spcAft>
                <a:spcPts val="300"/>
              </a:spcAft>
            </a:pPr>
            <a:r>
              <a:rPr lang="en-GB" altLang="en-US" sz="1000" b="1" dirty="0">
                <a:latin typeface="Consolas" charset="0"/>
                <a:ea typeface="Consolas" charset="0"/>
                <a:cs typeface="Consolas" charset="0"/>
              </a:rPr>
              <a:t>HÉCTOR JAVIER GARCÍA HIGUERA</a:t>
            </a:r>
            <a:r>
              <a:rPr lang="en-GB" altLang="en-US" sz="1000" dirty="0">
                <a:latin typeface="Consolas" charset="0"/>
                <a:ea typeface="Consolas" charset="0"/>
                <a:cs typeface="Consolas" charset="0"/>
              </a:rPr>
              <a:t>, INTEGRANT OF THE INTERNATIONAL DEVELOPMENT INNOVATION NETWORK</a:t>
            </a:r>
          </a:p>
        </p:txBody>
      </p:sp>
      <p:sp>
        <p:nvSpPr>
          <p:cNvPr id="108" name="Rectangle 7"/>
          <p:cNvSpPr>
            <a:spLocks noChangeArrowheads="1"/>
          </p:cNvSpPr>
          <p:nvPr/>
        </p:nvSpPr>
        <p:spPr bwMode="auto">
          <a:xfrm>
            <a:off x="127471" y="636534"/>
            <a:ext cx="3005603" cy="347163"/>
          </a:xfrm>
          <a:prstGeom prst="rect">
            <a:avLst/>
          </a:prstGeom>
          <a:solidFill>
            <a:schemeClr val="tx1"/>
          </a:solidFill>
          <a:ln w="12700">
            <a:noFill/>
            <a:miter lim="800000"/>
            <a:headEnd/>
            <a:tailEnd/>
          </a:ln>
          <a:effectLst/>
        </p:spPr>
        <p:txBody>
          <a:bodyPr lIns="90000" tIns="46800" rIns="90000" bIns="46800" anchor="ctr"/>
          <a:lstStyle/>
          <a:p>
            <a:pPr eaLnBrk="0" hangingPunct="0">
              <a:spcBef>
                <a:spcPct val="0"/>
              </a:spcBef>
            </a:pPr>
            <a:r>
              <a:rPr lang="en-GB" altLang="en-US" sz="1200" b="1" dirty="0">
                <a:solidFill>
                  <a:schemeClr val="bg1"/>
                </a:solidFill>
              </a:rPr>
              <a:t>IN SHORT</a:t>
            </a:r>
          </a:p>
        </p:txBody>
      </p:sp>
      <p:sp>
        <p:nvSpPr>
          <p:cNvPr id="126" name="Rectangle 125"/>
          <p:cNvSpPr/>
          <p:nvPr/>
        </p:nvSpPr>
        <p:spPr>
          <a:xfrm>
            <a:off x="135572" y="6449629"/>
            <a:ext cx="4591364" cy="3620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2" name="Rectangle 7"/>
          <p:cNvSpPr>
            <a:spLocks noChangeArrowheads="1"/>
          </p:cNvSpPr>
          <p:nvPr/>
        </p:nvSpPr>
        <p:spPr bwMode="auto">
          <a:xfrm>
            <a:off x="4732392" y="6439576"/>
            <a:ext cx="5041806" cy="378669"/>
          </a:xfrm>
          <a:prstGeom prst="rect">
            <a:avLst/>
          </a:prstGeom>
          <a:solidFill>
            <a:srgbClr val="C2D3ED"/>
          </a:solidFill>
          <a:ln w="3175">
            <a:solidFill>
              <a:srgbClr val="C2D3ED"/>
            </a:solidFill>
            <a:headEnd/>
            <a:tailEnd/>
          </a:ln>
        </p:spPr>
        <p:style>
          <a:lnRef idx="2">
            <a:schemeClr val="dk1"/>
          </a:lnRef>
          <a:fillRef idx="1">
            <a:schemeClr val="lt1"/>
          </a:fillRef>
          <a:effectRef idx="0">
            <a:schemeClr val="dk1"/>
          </a:effectRef>
          <a:fontRef idx="minor">
            <a:schemeClr val="dk1"/>
          </a:fontRef>
        </p:style>
        <p:txBody>
          <a:bodyPr lIns="90000" tIns="46800" rIns="90000" bIns="46800" anchor="ctr"/>
          <a:lstStyle/>
          <a:p>
            <a:pPr eaLnBrk="0" hangingPunct="0">
              <a:spcBef>
                <a:spcPct val="0"/>
              </a:spcBef>
            </a:pPr>
            <a:r>
              <a:rPr lang="en-US" sz="1200" dirty="0"/>
              <a:t>For more social innovation examples, visit </a:t>
            </a:r>
            <a:r>
              <a:rPr lang="en-US" sz="1200" b="1" dirty="0"/>
              <a:t>www.socialinnovationacademy.eu</a:t>
            </a:r>
          </a:p>
        </p:txBody>
      </p:sp>
      <p:sp>
        <p:nvSpPr>
          <p:cNvPr id="105" name="Rectangle 104"/>
          <p:cNvSpPr/>
          <p:nvPr/>
        </p:nvSpPr>
        <p:spPr bwMode="auto">
          <a:xfrm>
            <a:off x="1600200" y="71305"/>
            <a:ext cx="8177880" cy="493676"/>
          </a:xfrm>
          <a:prstGeom prst="rect">
            <a:avLst/>
          </a:prstGeom>
          <a:solidFill>
            <a:srgbClr val="C2D3ED"/>
          </a:solidFill>
          <a:ln w="12700" cap="flat" cmpd="sng" algn="ctr">
            <a:solidFill>
              <a:srgbClr val="C2D3ED"/>
            </a:solidFill>
            <a:prstDash val="solid"/>
            <a:round/>
            <a:headEnd type="none" w="med" len="med"/>
            <a:tailEnd type="none" w="med" len="med"/>
          </a:ln>
          <a:effectLst/>
        </p:spPr>
        <p:txBody>
          <a:bodyPr rot="0" spcFirstLastPara="0" vertOverflow="overflow" horzOverflow="overflow" vert="horz" wrap="square" lIns="90000" tIns="108000" rIns="90000" bIns="46800" numCol="1" spcCol="0" rtlCol="0" fromWordArt="0" anchor="ctr" anchorCtr="0" forceAA="0" compatLnSpc="1">
            <a:prstTxWarp prst="textNoShape">
              <a:avLst/>
            </a:prstTxWarp>
            <a:noAutofit/>
          </a:bodyPr>
          <a:lstStyle/>
          <a:p>
            <a:pPr rtl="0" fontAlgn="base">
              <a:spcBef>
                <a:spcPct val="50000"/>
              </a:spcBef>
              <a:spcAft>
                <a:spcPct val="0"/>
              </a:spcAft>
            </a:pPr>
            <a:r>
              <a:rPr lang="en-US" sz="2800" b="1" dirty="0">
                <a:solidFill>
                  <a:schemeClr val="tx1"/>
                </a:solidFill>
                <a:latin typeface="Arial" charset="0"/>
              </a:rPr>
              <a:t>RECYCLING BICYCLE CART</a:t>
            </a:r>
          </a:p>
        </p:txBody>
      </p:sp>
      <p:sp>
        <p:nvSpPr>
          <p:cNvPr id="106" name="Rectangle 105"/>
          <p:cNvSpPr/>
          <p:nvPr/>
        </p:nvSpPr>
        <p:spPr bwMode="auto">
          <a:xfrm>
            <a:off x="1258823" y="71305"/>
            <a:ext cx="336453" cy="493677"/>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vert270" wrap="square" lIns="0" tIns="0" rIns="0" bIns="0" numCol="1" spcCol="0" rtlCol="0" fromWordArt="0" anchor="ctr" anchorCtr="0" forceAA="0" compatLnSpc="1">
            <a:prstTxWarp prst="textNoShape">
              <a:avLst/>
            </a:prstTxWarp>
            <a:noAutofit/>
          </a:bodyPr>
          <a:lstStyle/>
          <a:p>
            <a:pPr rtl="0" fontAlgn="base">
              <a:spcBef>
                <a:spcPct val="50000"/>
              </a:spcBef>
              <a:spcAft>
                <a:spcPct val="0"/>
              </a:spcAft>
            </a:pPr>
            <a:r>
              <a:rPr lang="en-US" sz="700" b="1" dirty="0">
                <a:solidFill>
                  <a:schemeClr val="bg1"/>
                </a:solidFill>
                <a:latin typeface="Arial" charset="0"/>
              </a:rPr>
              <a:t>CASE STUDY</a:t>
            </a:r>
            <a:endParaRPr lang="en-US" sz="700" dirty="0">
              <a:solidFill>
                <a:schemeClr val="bg1"/>
              </a:solidFill>
              <a:latin typeface="Arial" charset="0"/>
            </a:endParaRPr>
          </a:p>
        </p:txBody>
      </p:sp>
      <p:sp>
        <p:nvSpPr>
          <p:cNvPr id="107" name="Rectangle 14"/>
          <p:cNvSpPr>
            <a:spLocks noChangeArrowheads="1"/>
          </p:cNvSpPr>
          <p:nvPr/>
        </p:nvSpPr>
        <p:spPr bwMode="auto">
          <a:xfrm>
            <a:off x="128588" y="67941"/>
            <a:ext cx="1127616" cy="508131"/>
          </a:xfrm>
          <a:prstGeom prst="rect">
            <a:avLst/>
          </a:prstGeom>
          <a:solidFill>
            <a:schemeClr val="bg1"/>
          </a:solidFill>
          <a:ln w="12700">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algn="l" eaLnBrk="0" hangingPunct="0">
              <a:spcBef>
                <a:spcPct val="0"/>
              </a:spcBef>
            </a:pPr>
            <a:endParaRPr lang="en-GB" altLang="en-US" sz="1200" dirty="0"/>
          </a:p>
          <a:p>
            <a:pPr algn="l" eaLnBrk="0" hangingPunct="0">
              <a:spcBef>
                <a:spcPct val="0"/>
              </a:spcBef>
            </a:pPr>
            <a:endParaRPr lang="en-GB" altLang="en-US" sz="1200" dirty="0"/>
          </a:p>
        </p:txBody>
      </p:sp>
      <p:sp>
        <p:nvSpPr>
          <p:cNvPr id="111" name="Rectangle 9"/>
          <p:cNvSpPr>
            <a:spLocks noChangeArrowheads="1"/>
          </p:cNvSpPr>
          <p:nvPr/>
        </p:nvSpPr>
        <p:spPr bwMode="auto">
          <a:xfrm>
            <a:off x="8445594" y="5157192"/>
            <a:ext cx="1330418" cy="1243609"/>
          </a:xfrm>
          <a:prstGeom prst="rect">
            <a:avLst/>
          </a:prstGeom>
          <a:solidFill>
            <a:schemeClr val="bg1">
              <a:lumMod val="95000"/>
            </a:schemeClr>
          </a:solidFill>
          <a:ln w="12700">
            <a:noFill/>
            <a:miter lim="800000"/>
            <a:headEnd/>
            <a:tailEnd/>
          </a:ln>
          <a:effectLst/>
        </p:spPr>
        <p:txBody>
          <a:bodyPr lIns="90000" tIns="46800" rIns="90000" bIns="46800" anchor="ctr"/>
          <a:lstStyle/>
          <a:p>
            <a:pPr algn="l" eaLnBrk="0" hangingPunct="0">
              <a:spcBef>
                <a:spcPct val="0"/>
              </a:spcBef>
            </a:pPr>
            <a:r>
              <a:rPr lang="hu-HU" altLang="en-US" sz="500" dirty="0">
                <a:solidFill>
                  <a:srgbClr val="002060"/>
                </a:solidFill>
              </a:rPr>
              <a:t>Author: H</a:t>
            </a:r>
            <a:r>
              <a:rPr lang="es-ES" altLang="en-US" sz="500" dirty="0">
                <a:solidFill>
                  <a:srgbClr val="002060"/>
                </a:solidFill>
              </a:rPr>
              <a:t>é</a:t>
            </a:r>
            <a:r>
              <a:rPr lang="hu-HU" altLang="en-US" sz="500" dirty="0">
                <a:solidFill>
                  <a:srgbClr val="002060"/>
                </a:solidFill>
              </a:rPr>
              <a:t>ctor Javier Garc</a:t>
            </a:r>
            <a:r>
              <a:rPr lang="es-ES" altLang="en-US" sz="500" dirty="0">
                <a:solidFill>
                  <a:srgbClr val="002060"/>
                </a:solidFill>
              </a:rPr>
              <a:t>í</a:t>
            </a:r>
            <a:r>
              <a:rPr lang="hu-HU" altLang="en-US" sz="500" dirty="0">
                <a:solidFill>
                  <a:srgbClr val="002060"/>
                </a:solidFill>
              </a:rPr>
              <a:t>a Higuera</a:t>
            </a:r>
          </a:p>
          <a:p>
            <a:pPr algn="l" eaLnBrk="0" hangingPunct="0">
              <a:spcBef>
                <a:spcPct val="0"/>
              </a:spcBef>
            </a:pPr>
            <a:endParaRPr lang="hu-HU" altLang="en-US" sz="500" dirty="0">
              <a:solidFill>
                <a:srgbClr val="002060"/>
              </a:solidFill>
            </a:endParaRPr>
          </a:p>
          <a:p>
            <a:pPr algn="l" eaLnBrk="0" hangingPunct="0">
              <a:spcBef>
                <a:spcPct val="0"/>
              </a:spcBef>
            </a:pPr>
            <a:r>
              <a:rPr lang="hu-HU" altLang="en-US" sz="500" dirty="0">
                <a:solidFill>
                  <a:srgbClr val="002060"/>
                </a:solidFill>
              </a:rPr>
              <a:t>Inspiration, sources, credits: </a:t>
            </a:r>
          </a:p>
          <a:p>
            <a:pPr marL="88900" indent="-88900" algn="l" eaLnBrk="0" hangingPunct="0">
              <a:spcBef>
                <a:spcPct val="0"/>
              </a:spcBef>
              <a:buAutoNum type="arabicParenR"/>
            </a:pPr>
            <a:r>
              <a:rPr lang="es-ES" sz="500" dirty="0">
                <a:solidFill>
                  <a:srgbClr val="002060"/>
                </a:solidFill>
                <a:ea typeface="Times New Roman" pitchFamily="18" charset="0"/>
                <a:cs typeface="Arial" charset="0"/>
                <a:hlinkClick r:id="rId3"/>
              </a:rPr>
              <a:t>http://www.i</a:t>
            </a:r>
            <a:r>
              <a:rPr lang="es-ES" sz="500" dirty="0">
                <a:solidFill>
                  <a:srgbClr val="D5C3AA"/>
                </a:solidFill>
                <a:ea typeface="Times New Roman" pitchFamily="18" charset="0"/>
                <a:cs typeface="Arial" charset="0"/>
                <a:hlinkClick r:id="rId3"/>
              </a:rPr>
              <a:t>din.</a:t>
            </a:r>
            <a:r>
              <a:rPr lang="es-ES" sz="500" dirty="0">
                <a:solidFill>
                  <a:srgbClr val="002060"/>
                </a:solidFill>
                <a:ea typeface="Times New Roman" pitchFamily="18" charset="0"/>
                <a:cs typeface="Arial" charset="0"/>
                <a:hlinkClick r:id="rId3"/>
              </a:rPr>
              <a:t>org</a:t>
            </a:r>
            <a:r>
              <a:rPr lang="en-US" altLang="en-US" sz="500" dirty="0">
                <a:solidFill>
                  <a:srgbClr val="002060"/>
                </a:solidFill>
                <a:ea typeface="Times New Roman" pitchFamily="18" charset="0"/>
                <a:cs typeface="Arial" charset="0"/>
                <a:hlinkClick r:id="rId3"/>
              </a:rPr>
              <a:t>/</a:t>
            </a:r>
            <a:endParaRPr lang="en-US" altLang="en-US" sz="500" dirty="0">
              <a:solidFill>
                <a:srgbClr val="002060"/>
              </a:solidFill>
              <a:ea typeface="Times New Roman" pitchFamily="18" charset="0"/>
              <a:cs typeface="Arial" charset="0"/>
            </a:endParaRPr>
          </a:p>
          <a:p>
            <a:pPr algn="l" eaLnBrk="0" hangingPunct="0">
              <a:spcBef>
                <a:spcPct val="0"/>
              </a:spcBef>
            </a:pPr>
            <a:endParaRPr lang="hu-HU" altLang="en-US" sz="500" dirty="0">
              <a:solidFill>
                <a:srgbClr val="002060"/>
              </a:solidFill>
            </a:endParaRPr>
          </a:p>
          <a:p>
            <a:pPr algn="l" eaLnBrk="0" hangingPunct="0">
              <a:spcBef>
                <a:spcPct val="0"/>
              </a:spcBef>
            </a:pPr>
            <a:r>
              <a:rPr lang="hu-HU" altLang="en-US" sz="500" dirty="0">
                <a:solidFill>
                  <a:srgbClr val="002060"/>
                </a:solidFill>
                <a:ea typeface="Times New Roman" pitchFamily="18" charset="0"/>
                <a:cs typeface="Arial" charset="0"/>
              </a:rPr>
              <a:t>2)</a:t>
            </a:r>
            <a:r>
              <a:rPr lang="es-ES" sz="500" dirty="0">
                <a:solidFill>
                  <a:srgbClr val="002060"/>
                </a:solidFill>
                <a:ea typeface="Times New Roman" pitchFamily="18" charset="0"/>
                <a:cs typeface="Arial" charset="0"/>
                <a:hlinkClick r:id="rId4"/>
              </a:rPr>
              <a:t>https://agenciadenoticias.unal.edu.co/detalle/article/trituradoras-de-plastico-facilitan-reciclaje.html</a:t>
            </a:r>
            <a:endParaRPr lang="es-ES" sz="500" dirty="0">
              <a:solidFill>
                <a:srgbClr val="002060"/>
              </a:solidFill>
              <a:ea typeface="Times New Roman" pitchFamily="18" charset="0"/>
              <a:cs typeface="Arial" charset="0"/>
            </a:endParaRPr>
          </a:p>
          <a:p>
            <a:pPr algn="l" eaLnBrk="0" hangingPunct="0">
              <a:spcBef>
                <a:spcPct val="0"/>
              </a:spcBef>
            </a:pPr>
            <a:endParaRPr lang="es-ES" sz="500" dirty="0">
              <a:solidFill>
                <a:srgbClr val="002060"/>
              </a:solidFill>
              <a:ea typeface="Times New Roman" pitchFamily="18" charset="0"/>
              <a:cs typeface="Arial" charset="0"/>
            </a:endParaRPr>
          </a:p>
          <a:p>
            <a:pPr algn="l" eaLnBrk="0" hangingPunct="0">
              <a:spcBef>
                <a:spcPct val="0"/>
              </a:spcBef>
            </a:pPr>
            <a:r>
              <a:rPr lang="es-ES" altLang="en-US" sz="500" dirty="0">
                <a:solidFill>
                  <a:srgbClr val="002060"/>
                </a:solidFill>
                <a:ea typeface="Times New Roman" pitchFamily="18" charset="0"/>
                <a:cs typeface="Arial" charset="0"/>
              </a:rPr>
              <a:t>3</a:t>
            </a:r>
            <a:r>
              <a:rPr lang="hu-HU" altLang="en-US" sz="500" dirty="0">
                <a:solidFill>
                  <a:srgbClr val="002060"/>
                </a:solidFill>
                <a:ea typeface="Times New Roman" pitchFamily="18" charset="0"/>
                <a:cs typeface="Arial" charset="0"/>
              </a:rPr>
              <a:t>)</a:t>
            </a:r>
            <a:r>
              <a:rPr lang="es-ES" altLang="en-US" sz="500" dirty="0">
                <a:solidFill>
                  <a:srgbClr val="002060"/>
                </a:solidFill>
                <a:ea typeface="Times New Roman" pitchFamily="18" charset="0"/>
                <a:cs typeface="Arial" charset="0"/>
              </a:rPr>
              <a:t> </a:t>
            </a:r>
            <a:r>
              <a:rPr lang="es-ES" sz="500" dirty="0">
                <a:solidFill>
                  <a:srgbClr val="002060"/>
                </a:solidFill>
                <a:ea typeface="Times New Roman" pitchFamily="18" charset="0"/>
                <a:cs typeface="Arial" charset="0"/>
                <a:hlinkClick r:id="rId5"/>
              </a:rPr>
              <a:t>https://www.tecnisolidos.co/</a:t>
            </a:r>
            <a:endParaRPr lang="en-US" altLang="en-US" sz="500" dirty="0">
              <a:solidFill>
                <a:srgbClr val="002060"/>
              </a:solidFill>
              <a:ea typeface="Times New Roman" pitchFamily="18" charset="0"/>
              <a:cs typeface="Arial" charset="0"/>
              <a:hlinkClick r:id="rId6"/>
            </a:endParaRPr>
          </a:p>
          <a:p>
            <a:pPr algn="l" eaLnBrk="0" hangingPunct="0">
              <a:spcBef>
                <a:spcPct val="0"/>
              </a:spcBef>
            </a:pPr>
            <a:endParaRPr lang="en-US" altLang="en-US" sz="500" dirty="0">
              <a:solidFill>
                <a:srgbClr val="002060"/>
              </a:solidFill>
              <a:ea typeface="Times New Roman" pitchFamily="18" charset="0"/>
              <a:cs typeface="Arial" charset="0"/>
            </a:endParaRPr>
          </a:p>
          <a:p>
            <a:pPr algn="l" eaLnBrk="0" hangingPunct="0">
              <a:spcBef>
                <a:spcPct val="0"/>
              </a:spcBef>
            </a:pPr>
            <a:r>
              <a:rPr lang="en-US" altLang="en-US" sz="500" dirty="0">
                <a:solidFill>
                  <a:srgbClr val="002060"/>
                </a:solidFill>
                <a:ea typeface="Times New Roman" pitchFamily="18" charset="0"/>
                <a:cs typeface="Arial" charset="0"/>
              </a:rPr>
              <a:t>Photo: </a:t>
            </a:r>
          </a:p>
          <a:p>
            <a:pPr algn="l" eaLnBrk="0" hangingPunct="0">
              <a:spcBef>
                <a:spcPct val="0"/>
              </a:spcBef>
            </a:pPr>
            <a:r>
              <a:rPr lang="en-US" altLang="en-US" sz="500" dirty="0">
                <a:solidFill>
                  <a:srgbClr val="002060"/>
                </a:solidFill>
                <a:ea typeface="Times New Roman" pitchFamily="18" charset="0"/>
                <a:cs typeface="Arial" charset="0"/>
              </a:rPr>
              <a:t>Courtesy of </a:t>
            </a:r>
            <a:r>
              <a:rPr lang="en-US" altLang="en-US" sz="500" b="1" dirty="0">
                <a:solidFill>
                  <a:srgbClr val="002060"/>
                </a:solidFill>
                <a:ea typeface="Times New Roman" pitchFamily="18" charset="0"/>
                <a:cs typeface="Arial" charset="0"/>
              </a:rPr>
              <a:t>Héctor Javier García Higuera</a:t>
            </a:r>
            <a:endParaRPr lang="hu-HU" altLang="en-US" sz="500" b="1" dirty="0">
              <a:solidFill>
                <a:srgbClr val="002060"/>
              </a:solidFill>
              <a:ea typeface="Times New Roman" pitchFamily="18" charset="0"/>
              <a:cs typeface="Arial" charset="0"/>
            </a:endParaRPr>
          </a:p>
        </p:txBody>
      </p:sp>
      <p:sp>
        <p:nvSpPr>
          <p:cNvPr id="113" name="Rectangle 14"/>
          <p:cNvSpPr>
            <a:spLocks noChangeArrowheads="1"/>
          </p:cNvSpPr>
          <p:nvPr/>
        </p:nvSpPr>
        <p:spPr bwMode="auto">
          <a:xfrm>
            <a:off x="128588" y="977900"/>
            <a:ext cx="3000168" cy="2235947"/>
          </a:xfrm>
          <a:prstGeom prst="rect">
            <a:avLst/>
          </a:prstGeom>
          <a:solidFill>
            <a:schemeClr val="bg1"/>
          </a:solidFill>
          <a:ln w="12700">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algn="just"/>
            <a:r>
              <a:rPr lang="en-US" sz="1200" dirty="0"/>
              <a:t>The Recycling Bicycle Cart was developed</a:t>
            </a:r>
            <a:r>
              <a:rPr lang="en-US" sz="1200" dirty="0">
                <a:solidFill>
                  <a:schemeClr val="tx1"/>
                </a:solidFill>
              </a:rPr>
              <a:t> as part of a co-creation process to improve mobility in the solid waste recollection system, especially the working conditions and lives of waste pickers </a:t>
            </a:r>
            <a:r>
              <a:rPr lang="en-US" sz="1200" dirty="0"/>
              <a:t>in urban areas of Latin America. </a:t>
            </a:r>
          </a:p>
          <a:p>
            <a:pPr algn="just"/>
            <a:r>
              <a:rPr lang="en-US" sz="1200" dirty="0"/>
              <a:t>This low-cost technology has brought together local innovators, waste pickers and local authorities with the aim of strengthening the social inclusion of the most vulnerable group in society.</a:t>
            </a:r>
          </a:p>
        </p:txBody>
      </p:sp>
      <p:sp>
        <p:nvSpPr>
          <p:cNvPr id="115" name="Rectangle 14"/>
          <p:cNvSpPr>
            <a:spLocks noChangeArrowheads="1"/>
          </p:cNvSpPr>
          <p:nvPr/>
        </p:nvSpPr>
        <p:spPr bwMode="auto">
          <a:xfrm>
            <a:off x="3180230" y="3220570"/>
            <a:ext cx="5214470" cy="3180230"/>
          </a:xfrm>
          <a:prstGeom prst="rect">
            <a:avLst/>
          </a:prstGeom>
          <a:solidFill>
            <a:schemeClr val="bg1"/>
          </a:solidFill>
          <a:ln w="12700">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algn="just" eaLnBrk="0" hangingPunct="0">
              <a:spcBef>
                <a:spcPts val="0"/>
              </a:spcBef>
              <a:spcAft>
                <a:spcPts val="600"/>
              </a:spcAft>
            </a:pPr>
            <a:r>
              <a:rPr lang="en-US" sz="900" dirty="0"/>
              <a:t>One of the most popular informal jobs in Latin America is that of waste picker. They have suffered from discrimination, laws against their work, </a:t>
            </a:r>
            <a:r>
              <a:rPr lang="en-US" sz="900" dirty="0">
                <a:solidFill>
                  <a:schemeClr val="tx1"/>
                </a:solidFill>
              </a:rPr>
              <a:t>and have to deal with the health and hazard risks involved in waste picking without proper education, equipment and regulation. Around 3,200 formal and informal waste pickers in the city of Cali (Colombia) face this reality.</a:t>
            </a:r>
          </a:p>
          <a:p>
            <a:pPr algn="just" eaLnBrk="0" hangingPunct="0">
              <a:spcBef>
                <a:spcPts val="0"/>
              </a:spcBef>
              <a:spcAft>
                <a:spcPts val="600"/>
              </a:spcAft>
            </a:pPr>
            <a:r>
              <a:rPr lang="en-US" sz="900" dirty="0">
                <a:solidFill>
                  <a:schemeClr val="tx1"/>
                </a:solidFill>
              </a:rPr>
              <a:t>However, in Cali, this represents an alternative for the integrates of the International Development Innovation Network (IDIN)</a:t>
            </a:r>
            <a:r>
              <a:rPr lang="en-US" sz="900" baseline="30000" dirty="0">
                <a:solidFill>
                  <a:schemeClr val="tx1"/>
                </a:solidFill>
              </a:rPr>
              <a:t>1</a:t>
            </a:r>
            <a:r>
              <a:rPr lang="en-US" sz="900" dirty="0">
                <a:solidFill>
                  <a:schemeClr val="tx1"/>
                </a:solidFill>
              </a:rPr>
              <a:t>, </a:t>
            </a:r>
            <a:r>
              <a:rPr lang="en-US" sz="900" dirty="0" err="1">
                <a:solidFill>
                  <a:schemeClr val="tx1"/>
                </a:solidFill>
              </a:rPr>
              <a:t>Plástico</a:t>
            </a:r>
            <a:r>
              <a:rPr lang="en-US" sz="900" dirty="0">
                <a:solidFill>
                  <a:schemeClr val="tx1"/>
                </a:solidFill>
              </a:rPr>
              <a:t> Infinito</a:t>
            </a:r>
            <a:r>
              <a:rPr lang="en-US" sz="900" baseline="30000" dirty="0">
                <a:solidFill>
                  <a:schemeClr val="tx1"/>
                </a:solidFill>
              </a:rPr>
              <a:t>2</a:t>
            </a:r>
            <a:r>
              <a:rPr lang="en-US" sz="900" dirty="0">
                <a:solidFill>
                  <a:schemeClr val="tx1"/>
                </a:solidFill>
              </a:rPr>
              <a:t> and </a:t>
            </a:r>
            <a:r>
              <a:rPr lang="en-US" sz="900" dirty="0" err="1">
                <a:solidFill>
                  <a:schemeClr val="tx1"/>
                </a:solidFill>
              </a:rPr>
              <a:t>Fundación</a:t>
            </a:r>
            <a:r>
              <a:rPr lang="en-US" sz="900" dirty="0">
                <a:solidFill>
                  <a:schemeClr val="tx1"/>
                </a:solidFill>
              </a:rPr>
              <a:t> Tecnisólidos</a:t>
            </a:r>
            <a:r>
              <a:rPr lang="en-US" sz="900" baseline="30000" dirty="0">
                <a:solidFill>
                  <a:schemeClr val="tx1"/>
                </a:solidFill>
              </a:rPr>
              <a:t>3</a:t>
            </a:r>
            <a:r>
              <a:rPr lang="en-US" sz="900" dirty="0">
                <a:solidFill>
                  <a:schemeClr val="tx1"/>
                </a:solidFill>
              </a:rPr>
              <a:t>. Together we have been working hand in hand with the waste picker community since 2015 on developing low-cost technologies for a better transport system and the recollection of recyclable materials. Our aim has been to improve their lives and working conditions. </a:t>
            </a:r>
          </a:p>
          <a:p>
            <a:pPr algn="just" eaLnBrk="0" hangingPunct="0">
              <a:spcBef>
                <a:spcPts val="0"/>
              </a:spcBef>
              <a:spcAft>
                <a:spcPts val="600"/>
              </a:spcAft>
            </a:pPr>
            <a:r>
              <a:rPr lang="en-US" sz="900" dirty="0">
                <a:solidFill>
                  <a:schemeClr val="tx1"/>
                </a:solidFill>
              </a:rPr>
              <a:t>Waste pickers were a key element in the design process. They identified the advantages and disadvantages of traditional wooden carts in co-creation workshops, participated in construction sessions and tested the bicycle cart. This offers the double functionality of use either with a bicycle or by hand.</a:t>
            </a:r>
          </a:p>
          <a:p>
            <a:pPr algn="just" eaLnBrk="0" hangingPunct="0">
              <a:spcBef>
                <a:spcPts val="0"/>
              </a:spcBef>
              <a:spcAft>
                <a:spcPts val="600"/>
              </a:spcAft>
            </a:pPr>
            <a:r>
              <a:rPr lang="en-US" sz="900" dirty="0">
                <a:solidFill>
                  <a:schemeClr val="tx1"/>
                </a:solidFill>
              </a:rPr>
              <a:t>With the participation of the municipality in 2019, we developed a lighter version and tested it with waste pickers in eight associations. It was able to carry up to 600 kg. Feedback from the associations was then translated into the design of the </a:t>
            </a:r>
            <a:r>
              <a:rPr lang="en-US" sz="900" b="1" dirty="0">
                <a:solidFill>
                  <a:schemeClr val="tx1"/>
                </a:solidFill>
              </a:rPr>
              <a:t>Recycling Bicycle Cart</a:t>
            </a:r>
            <a:r>
              <a:rPr lang="en-US" sz="900" dirty="0">
                <a:solidFill>
                  <a:schemeClr val="tx1"/>
                </a:solidFill>
              </a:rPr>
              <a:t>. It comprises a </a:t>
            </a:r>
            <a:r>
              <a:rPr lang="en-US" sz="900" dirty="0"/>
              <a:t>metallic structure, retractable handlebar and attachment system for any kind of bicycle. The future plan is to make this prototype available for 300 waste pickers.</a:t>
            </a:r>
          </a:p>
          <a:p>
            <a:pPr algn="just" eaLnBrk="0" hangingPunct="0">
              <a:spcBef>
                <a:spcPts val="0"/>
              </a:spcBef>
              <a:spcAft>
                <a:spcPts val="600"/>
              </a:spcAft>
            </a:pPr>
            <a:r>
              <a:rPr lang="en-US" sz="900" dirty="0"/>
              <a:t>With this process we want to strengthen the social inclusion of the most marginalised group in order to contribute to the construction of a sustainable waste management system in Cali.</a:t>
            </a:r>
          </a:p>
          <a:p>
            <a:pPr algn="just" eaLnBrk="0" hangingPunct="0">
              <a:spcBef>
                <a:spcPts val="0"/>
              </a:spcBef>
              <a:spcAft>
                <a:spcPts val="600"/>
              </a:spcAft>
            </a:pPr>
            <a:endParaRPr lang="en-US" sz="900" dirty="0"/>
          </a:p>
        </p:txBody>
      </p:sp>
      <p:sp>
        <p:nvSpPr>
          <p:cNvPr id="116" name="Rectangle 7"/>
          <p:cNvSpPr>
            <a:spLocks noChangeArrowheads="1"/>
          </p:cNvSpPr>
          <p:nvPr/>
        </p:nvSpPr>
        <p:spPr bwMode="auto">
          <a:xfrm>
            <a:off x="3175471" y="636534"/>
            <a:ext cx="5219405" cy="347163"/>
          </a:xfrm>
          <a:prstGeom prst="rect">
            <a:avLst/>
          </a:prstGeom>
          <a:solidFill>
            <a:schemeClr val="tx1"/>
          </a:solidFill>
          <a:ln w="12700">
            <a:noFill/>
            <a:miter lim="800000"/>
            <a:headEnd/>
            <a:tailEnd/>
          </a:ln>
          <a:effectLst/>
        </p:spPr>
        <p:txBody>
          <a:bodyPr lIns="90000" tIns="46800" rIns="90000" bIns="46800" anchor="ctr"/>
          <a:lstStyle/>
          <a:p>
            <a:pPr eaLnBrk="0" hangingPunct="0">
              <a:spcBef>
                <a:spcPct val="0"/>
              </a:spcBef>
            </a:pPr>
            <a:r>
              <a:rPr lang="en-GB" altLang="en-US" sz="1200" b="1" dirty="0">
                <a:solidFill>
                  <a:schemeClr val="bg1"/>
                </a:solidFill>
              </a:rPr>
              <a:t>STORY</a:t>
            </a:r>
          </a:p>
        </p:txBody>
      </p:sp>
      <p:pic>
        <p:nvPicPr>
          <p:cNvPr id="18" name="Pictur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26515" y="3156668"/>
            <a:ext cx="636104" cy="636104"/>
          </a:xfrm>
          <a:prstGeom prst="rect">
            <a:avLst/>
          </a:prstGeom>
        </p:spPr>
      </p:pic>
      <p:sp>
        <p:nvSpPr>
          <p:cNvPr id="41" name="Rectangle 9"/>
          <p:cNvSpPr>
            <a:spLocks noChangeArrowheads="1"/>
          </p:cNvSpPr>
          <p:nvPr/>
        </p:nvSpPr>
        <p:spPr bwMode="auto">
          <a:xfrm>
            <a:off x="8444817" y="980728"/>
            <a:ext cx="1330120" cy="4140547"/>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17961" dir="13500000" algn="ctr" rotWithShape="0">
                    <a:schemeClr val="bg2">
                      <a:gamma/>
                      <a:shade val="60000"/>
                      <a:invGamma/>
                    </a:schemeClr>
                  </a:outerShdw>
                </a:effectLst>
              </a14:hiddenEffects>
            </a:ext>
          </a:extLst>
        </p:spPr>
        <p:txBody>
          <a:bodyPr lIns="90000" tIns="46800" rIns="90000" bIns="46800" anchor="t"/>
          <a:lstStyle/>
          <a:p>
            <a:pPr marL="228600" marR="0" lvl="0" indent="-228600" algn="l" defTabSz="914400" eaLnBrk="0" fontAlgn="auto" latinLnBrk="0" hangingPunct="0">
              <a:lnSpc>
                <a:spcPct val="100000"/>
              </a:lnSpc>
              <a:spcBef>
                <a:spcPct val="0"/>
              </a:spcBef>
              <a:spcAft>
                <a:spcPts val="300"/>
              </a:spcAft>
              <a:buClrTx/>
              <a:buSzTx/>
              <a:buFontTx/>
              <a:buNone/>
              <a:tabLst/>
              <a:defRPr/>
            </a:pPr>
            <a:endParaRPr lang="en-GB" altLang="en-US" sz="1200" dirty="0">
              <a:solidFill>
                <a:srgbClr val="002060"/>
              </a:solidFill>
            </a:endParaRPr>
          </a:p>
        </p:txBody>
      </p:sp>
      <p:sp>
        <p:nvSpPr>
          <p:cNvPr id="43" name="Rectangle 42"/>
          <p:cNvSpPr/>
          <p:nvPr/>
        </p:nvSpPr>
        <p:spPr bwMode="auto">
          <a:xfrm>
            <a:off x="8716390" y="2121408"/>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dirty="0">
                <a:ln>
                  <a:noFill/>
                </a:ln>
                <a:solidFill>
                  <a:schemeClr val="tx1"/>
                </a:solidFill>
                <a:effectLst/>
                <a:latin typeface="Arial" charset="0"/>
              </a:rPr>
              <a:t>OPPORTUNITIES</a:t>
            </a:r>
            <a:r>
              <a:rPr kumimoji="0" lang="en-GB" sz="800" b="1" i="0" u="none" strike="noStrike" cap="none" normalizeH="0" dirty="0">
                <a:ln>
                  <a:noFill/>
                </a:ln>
                <a:solidFill>
                  <a:schemeClr val="tx1"/>
                </a:solidFill>
                <a:effectLst/>
                <a:latin typeface="Arial" charset="0"/>
              </a:rPr>
              <a:t> &amp; CHALLENGES</a:t>
            </a:r>
          </a:p>
        </p:txBody>
      </p:sp>
      <p:sp>
        <p:nvSpPr>
          <p:cNvPr id="45" name="Rectangle 44"/>
          <p:cNvSpPr/>
          <p:nvPr/>
        </p:nvSpPr>
        <p:spPr bwMode="auto">
          <a:xfrm>
            <a:off x="8716390" y="2613352"/>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dirty="0">
                <a:ln>
                  <a:noFill/>
                </a:ln>
                <a:solidFill>
                  <a:schemeClr val="tx1"/>
                </a:solidFill>
                <a:effectLst/>
                <a:latin typeface="Arial" charset="0"/>
              </a:rPr>
              <a:t>GENERATING IDEAS</a:t>
            </a:r>
            <a:endParaRPr kumimoji="0" lang="en-GB" sz="800" b="1" i="0" u="none" strike="noStrike" cap="none" normalizeH="0" dirty="0">
              <a:ln>
                <a:noFill/>
              </a:ln>
              <a:solidFill>
                <a:schemeClr val="tx1"/>
              </a:solidFill>
              <a:effectLst/>
              <a:latin typeface="Arial" charset="0"/>
            </a:endParaRPr>
          </a:p>
        </p:txBody>
      </p:sp>
      <p:sp>
        <p:nvSpPr>
          <p:cNvPr id="46" name="Oval 45"/>
          <p:cNvSpPr/>
          <p:nvPr/>
        </p:nvSpPr>
        <p:spPr bwMode="auto">
          <a:xfrm>
            <a:off x="8509870" y="3133282"/>
            <a:ext cx="255182" cy="256291"/>
          </a:xfrm>
          <a:prstGeom prst="ellipse">
            <a:avLst/>
          </a:prstGeom>
          <a:solidFill>
            <a:srgbClr val="C2D3ED"/>
          </a:solid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dirty="0">
              <a:ln>
                <a:noFill/>
              </a:ln>
              <a:solidFill>
                <a:schemeClr val="tx1"/>
              </a:solidFill>
              <a:effectLst/>
              <a:latin typeface="Arial" charset="0"/>
            </a:endParaRPr>
          </a:p>
        </p:txBody>
      </p:sp>
      <p:sp>
        <p:nvSpPr>
          <p:cNvPr id="47" name="Rectangle 46"/>
          <p:cNvSpPr/>
          <p:nvPr/>
        </p:nvSpPr>
        <p:spPr bwMode="auto">
          <a:xfrm>
            <a:off x="8716390" y="3105296"/>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dirty="0">
                <a:ln>
                  <a:noFill/>
                </a:ln>
                <a:solidFill>
                  <a:schemeClr val="tx1"/>
                </a:solidFill>
                <a:effectLst/>
                <a:latin typeface="Arial" charset="0"/>
              </a:rPr>
              <a:t>DEVELOPING </a:t>
            </a:r>
            <a:br>
              <a:rPr kumimoji="0" lang="en-GB" sz="800" b="1" i="0" u="none" strike="noStrike" cap="none" normalizeH="0" baseline="0" dirty="0">
                <a:ln>
                  <a:noFill/>
                </a:ln>
                <a:solidFill>
                  <a:schemeClr val="tx1"/>
                </a:solidFill>
                <a:effectLst/>
                <a:latin typeface="Arial" charset="0"/>
              </a:rPr>
            </a:br>
            <a:r>
              <a:rPr kumimoji="0" lang="en-GB" sz="800" b="1" i="0" u="none" strike="noStrike" cap="none" normalizeH="0" baseline="0" dirty="0">
                <a:ln>
                  <a:noFill/>
                </a:ln>
                <a:solidFill>
                  <a:schemeClr val="tx1"/>
                </a:solidFill>
                <a:effectLst/>
                <a:latin typeface="Arial" charset="0"/>
              </a:rPr>
              <a:t>&amp;</a:t>
            </a:r>
            <a:r>
              <a:rPr kumimoji="0" lang="en-GB" sz="800" b="1" i="0" u="none" strike="noStrike" cap="none" normalizeH="0" dirty="0">
                <a:ln>
                  <a:noFill/>
                </a:ln>
                <a:solidFill>
                  <a:schemeClr val="tx1"/>
                </a:solidFill>
                <a:effectLst/>
                <a:latin typeface="Arial" charset="0"/>
              </a:rPr>
              <a:t> TESTING</a:t>
            </a:r>
          </a:p>
        </p:txBody>
      </p:sp>
      <p:sp>
        <p:nvSpPr>
          <p:cNvPr id="49" name="Rectangle 48"/>
          <p:cNvSpPr/>
          <p:nvPr/>
        </p:nvSpPr>
        <p:spPr bwMode="auto">
          <a:xfrm>
            <a:off x="8716390" y="3597240"/>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algn="l" rtl="0" fontAlgn="base">
              <a:spcBef>
                <a:spcPct val="50000"/>
              </a:spcBef>
              <a:spcAft>
                <a:spcPct val="0"/>
              </a:spcAft>
            </a:pPr>
            <a:r>
              <a:rPr lang="en-GB" sz="800" b="1" dirty="0">
                <a:solidFill>
                  <a:schemeClr val="tx1"/>
                </a:solidFill>
                <a:latin typeface="Arial" charset="0"/>
              </a:rPr>
              <a:t>IMPLEMENTING &amp; FINANCING</a:t>
            </a:r>
            <a:endParaRPr kumimoji="0" lang="en-GB" sz="800" b="1" i="0" u="none" strike="noStrike" cap="none" normalizeH="0" dirty="0">
              <a:ln>
                <a:noFill/>
              </a:ln>
              <a:solidFill>
                <a:schemeClr val="tx1"/>
              </a:solidFill>
              <a:effectLst/>
              <a:latin typeface="Arial" charset="0"/>
            </a:endParaRPr>
          </a:p>
        </p:txBody>
      </p:sp>
      <p:sp>
        <p:nvSpPr>
          <p:cNvPr id="50" name="Oval 49"/>
          <p:cNvSpPr/>
          <p:nvPr/>
        </p:nvSpPr>
        <p:spPr bwMode="auto">
          <a:xfrm>
            <a:off x="8509870" y="4117170"/>
            <a:ext cx="255182" cy="256291"/>
          </a:xfrm>
          <a:prstGeom prst="ellipse">
            <a:avLst/>
          </a:prstGeom>
          <a:no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dirty="0">
              <a:ln>
                <a:noFill/>
              </a:ln>
              <a:solidFill>
                <a:schemeClr val="tx1"/>
              </a:solidFill>
              <a:effectLst/>
              <a:latin typeface="Arial" charset="0"/>
            </a:endParaRPr>
          </a:p>
        </p:txBody>
      </p:sp>
      <p:sp>
        <p:nvSpPr>
          <p:cNvPr id="51" name="Rectangle 50"/>
          <p:cNvSpPr/>
          <p:nvPr/>
        </p:nvSpPr>
        <p:spPr bwMode="auto">
          <a:xfrm>
            <a:off x="8716390" y="4089184"/>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dirty="0">
                <a:ln>
                  <a:noFill/>
                </a:ln>
                <a:solidFill>
                  <a:schemeClr val="tx1"/>
                </a:solidFill>
                <a:effectLst/>
                <a:latin typeface="Arial" charset="0"/>
              </a:rPr>
              <a:t>GROWING</a:t>
            </a:r>
            <a:r>
              <a:rPr kumimoji="0" lang="en-GB" sz="800" b="1" i="0" u="none" strike="noStrike" cap="none" normalizeH="0" dirty="0">
                <a:ln>
                  <a:noFill/>
                </a:ln>
                <a:solidFill>
                  <a:schemeClr val="tx1"/>
                </a:solidFill>
                <a:effectLst/>
                <a:latin typeface="Arial" charset="0"/>
              </a:rPr>
              <a:t> </a:t>
            </a:r>
            <a:br>
              <a:rPr kumimoji="0" lang="en-GB" sz="800" b="1" i="0" u="none" strike="noStrike" cap="none" normalizeH="0" dirty="0">
                <a:ln>
                  <a:noFill/>
                </a:ln>
                <a:solidFill>
                  <a:schemeClr val="tx1"/>
                </a:solidFill>
                <a:effectLst/>
                <a:latin typeface="Arial" charset="0"/>
              </a:rPr>
            </a:br>
            <a:r>
              <a:rPr kumimoji="0" lang="en-GB" sz="800" b="1" i="0" u="none" strike="noStrike" cap="none" normalizeH="0" dirty="0">
                <a:ln>
                  <a:noFill/>
                </a:ln>
                <a:solidFill>
                  <a:schemeClr val="tx1"/>
                </a:solidFill>
                <a:effectLst/>
                <a:latin typeface="Arial" charset="0"/>
              </a:rPr>
              <a:t>&amp; SCALING</a:t>
            </a:r>
          </a:p>
        </p:txBody>
      </p:sp>
      <p:sp>
        <p:nvSpPr>
          <p:cNvPr id="52" name="Oval 51"/>
          <p:cNvSpPr/>
          <p:nvPr/>
        </p:nvSpPr>
        <p:spPr bwMode="auto">
          <a:xfrm>
            <a:off x="8509870" y="4609114"/>
            <a:ext cx="255182" cy="256291"/>
          </a:xfrm>
          <a:prstGeom prst="ellipse">
            <a:avLst/>
          </a:prstGeom>
          <a:noFill/>
          <a:ln w="9525" cap="flat" cmpd="sng" algn="ctr">
            <a:solidFill>
              <a:srgbClr val="000000"/>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a typeface="Arial"/>
              <a:cs typeface="Arial"/>
            </a:endParaRPr>
          </a:p>
        </p:txBody>
      </p:sp>
      <p:sp>
        <p:nvSpPr>
          <p:cNvPr id="53" name="Rectangle 52"/>
          <p:cNvSpPr/>
          <p:nvPr/>
        </p:nvSpPr>
        <p:spPr bwMode="auto">
          <a:xfrm>
            <a:off x="8716390" y="4581128"/>
            <a:ext cx="1040258" cy="310896"/>
          </a:xfrm>
          <a:prstGeom prst="rect">
            <a:avLst/>
          </a:prstGeom>
          <a:no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GB" sz="800" b="1" i="0" u="none" strike="noStrike" cap="none" normalizeH="0" baseline="0" dirty="0">
                <a:ln>
                  <a:noFill/>
                </a:ln>
                <a:solidFill>
                  <a:schemeClr val="tx1"/>
                </a:solidFill>
                <a:effectLst/>
                <a:latin typeface="Arial" charset="0"/>
              </a:rPr>
              <a:t>CHANGING SYSTEMS</a:t>
            </a:r>
            <a:endParaRPr kumimoji="0" lang="en-GB" sz="800" b="1" i="0" u="none" strike="noStrike" cap="none" normalizeH="0" dirty="0">
              <a:ln>
                <a:noFill/>
              </a:ln>
              <a:solidFill>
                <a:schemeClr val="tx1"/>
              </a:solidFill>
              <a:effectLst/>
              <a:latin typeface="Arial" charset="0"/>
            </a:endParaRPr>
          </a:p>
        </p:txBody>
      </p:sp>
      <p:grpSp>
        <p:nvGrpSpPr>
          <p:cNvPr id="54" name="Group 53"/>
          <p:cNvGrpSpPr/>
          <p:nvPr/>
        </p:nvGrpSpPr>
        <p:grpSpPr>
          <a:xfrm>
            <a:off x="8598008" y="1091441"/>
            <a:ext cx="1028700" cy="940560"/>
            <a:chOff x="8481502" y="-129443"/>
            <a:chExt cx="2302893" cy="2011300"/>
          </a:xfrm>
        </p:grpSpPr>
        <p:pic>
          <p:nvPicPr>
            <p:cNvPr id="55" name="Picture 5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9563972" flipH="1">
              <a:off x="8481502" y="-129443"/>
              <a:ext cx="2302893" cy="2011300"/>
            </a:xfrm>
            <a:prstGeom prst="rect">
              <a:avLst/>
            </a:prstGeom>
            <a:solidFill>
              <a:srgbClr val="FFD6DF"/>
            </a:solidFill>
            <a:ln w="12700" cap="flat" cmpd="sng" algn="ctr">
              <a:noFill/>
              <a:prstDash val="solid"/>
              <a:round/>
              <a:headEnd type="none" w="med" len="med"/>
              <a:tailEnd type="none" w="med" len="med"/>
            </a:ln>
            <a:effectLst/>
          </p:spPr>
        </p:pic>
        <p:sp>
          <p:nvSpPr>
            <p:cNvPr id="56" name="Oval 55"/>
            <p:cNvSpPr/>
            <p:nvPr/>
          </p:nvSpPr>
          <p:spPr>
            <a:xfrm>
              <a:off x="9117564" y="507649"/>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ndParaRPr>
            </a:p>
          </p:txBody>
        </p:sp>
        <p:sp>
          <p:nvSpPr>
            <p:cNvPr id="57" name="Oval 56"/>
            <p:cNvSpPr/>
            <p:nvPr/>
          </p:nvSpPr>
          <p:spPr>
            <a:xfrm>
              <a:off x="9301496" y="991124"/>
              <a:ext cx="331076" cy="354724"/>
            </a:xfrm>
            <a:prstGeom prst="ellipse">
              <a:avLst/>
            </a:prstGeom>
            <a:solidFill>
              <a:srgbClr val="C2D3ED"/>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ndParaRPr>
            </a:p>
          </p:txBody>
        </p:sp>
        <p:sp>
          <p:nvSpPr>
            <p:cNvPr id="58" name="Oval 57"/>
            <p:cNvSpPr/>
            <p:nvPr/>
          </p:nvSpPr>
          <p:spPr>
            <a:xfrm>
              <a:off x="9671986" y="526042"/>
              <a:ext cx="331076" cy="354724"/>
            </a:xfrm>
            <a:prstGeom prst="ellipse">
              <a:avLst/>
            </a:prstGeom>
            <a:solidFill>
              <a:srgbClr val="C2D3ED"/>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ndParaRPr>
            </a:p>
          </p:txBody>
        </p:sp>
        <p:sp>
          <p:nvSpPr>
            <p:cNvPr id="59" name="Oval 58"/>
            <p:cNvSpPr/>
            <p:nvPr/>
          </p:nvSpPr>
          <p:spPr>
            <a:xfrm>
              <a:off x="8654842" y="929265"/>
              <a:ext cx="331076" cy="354724"/>
            </a:xfrm>
            <a:prstGeom prst="ellipse">
              <a:avLst/>
            </a:prstGeom>
            <a:solidFill>
              <a:srgbClr val="C2D3ED"/>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ndParaRPr>
            </a:p>
          </p:txBody>
        </p:sp>
        <p:sp>
          <p:nvSpPr>
            <p:cNvPr id="60" name="Oval 59"/>
            <p:cNvSpPr/>
            <p:nvPr/>
          </p:nvSpPr>
          <p:spPr>
            <a:xfrm>
              <a:off x="9112309" y="1456208"/>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bg1"/>
                </a:solidFill>
                <a:latin typeface="Arial" charset="0"/>
              </a:endParaRPr>
            </a:p>
          </p:txBody>
        </p:sp>
        <p:sp>
          <p:nvSpPr>
            <p:cNvPr id="61" name="Oval 60"/>
            <p:cNvSpPr/>
            <p:nvPr/>
          </p:nvSpPr>
          <p:spPr>
            <a:xfrm>
              <a:off x="10278958" y="730993"/>
              <a:ext cx="331076" cy="354724"/>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ndParaRPr>
            </a:p>
          </p:txBody>
        </p:sp>
      </p:grpSp>
      <p:sp>
        <p:nvSpPr>
          <p:cNvPr id="178" name="Rectangle 7"/>
          <p:cNvSpPr>
            <a:spLocks noChangeArrowheads="1"/>
          </p:cNvSpPr>
          <p:nvPr/>
        </p:nvSpPr>
        <p:spPr bwMode="auto">
          <a:xfrm>
            <a:off x="8437524" y="636534"/>
            <a:ext cx="1340556" cy="347163"/>
          </a:xfrm>
          <a:prstGeom prst="rect">
            <a:avLst/>
          </a:prstGeom>
          <a:solidFill>
            <a:schemeClr val="tx1"/>
          </a:solidFill>
          <a:ln w="12700">
            <a:noFill/>
            <a:miter lim="800000"/>
            <a:headEnd/>
            <a:tailEnd/>
          </a:ln>
          <a:effectLst/>
        </p:spPr>
        <p:txBody>
          <a:bodyPr lIns="90000" tIns="46800" rIns="90000" bIns="46800" anchor="ctr"/>
          <a:lstStyle/>
          <a:p>
            <a:pPr eaLnBrk="0" hangingPunct="0">
              <a:spcBef>
                <a:spcPct val="0"/>
              </a:spcBef>
            </a:pPr>
            <a:r>
              <a:rPr lang="en-GB" altLang="en-US" sz="1200" b="1" dirty="0">
                <a:solidFill>
                  <a:schemeClr val="bg1"/>
                </a:solidFill>
              </a:rPr>
              <a:t>IN FOCUS</a:t>
            </a:r>
          </a:p>
        </p:txBody>
      </p:sp>
      <p:pic>
        <p:nvPicPr>
          <p:cNvPr id="4" name="Picture 3">
            <a:extLst>
              <a:ext uri="{FF2B5EF4-FFF2-40B4-BE49-F238E27FC236}">
                <a16:creationId xmlns:a16="http://schemas.microsoft.com/office/drawing/2014/main" id="{33CF5428-4F1E-4E4C-8B49-1BA0D9F6ABEA}"/>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9415" t="31595" r="19329" b="31978"/>
          <a:stretch/>
        </p:blipFill>
        <p:spPr>
          <a:xfrm>
            <a:off x="149854" y="63794"/>
            <a:ext cx="1083524" cy="515463"/>
          </a:xfrm>
          <a:prstGeom prst="rect">
            <a:avLst/>
          </a:prstGeom>
        </p:spPr>
      </p:pic>
      <p:pic>
        <p:nvPicPr>
          <p:cNvPr id="2" name="Imagen 1">
            <a:extLst>
              <a:ext uri="{FF2B5EF4-FFF2-40B4-BE49-F238E27FC236}">
                <a16:creationId xmlns:a16="http://schemas.microsoft.com/office/drawing/2014/main" id="{2517ADF6-A35C-174E-8E65-E985979780F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8122" y="6453197"/>
            <a:ext cx="4313779" cy="344820"/>
          </a:xfrm>
          <a:prstGeom prst="rect">
            <a:avLst/>
          </a:prstGeom>
        </p:spPr>
      </p:pic>
      <p:sp>
        <p:nvSpPr>
          <p:cNvPr id="39" name="Oval 45"/>
          <p:cNvSpPr/>
          <p:nvPr/>
        </p:nvSpPr>
        <p:spPr bwMode="auto">
          <a:xfrm>
            <a:off x="8506727" y="2149394"/>
            <a:ext cx="255182" cy="256291"/>
          </a:xfrm>
          <a:prstGeom prst="ellipse">
            <a:avLst/>
          </a:prstGeom>
          <a:no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dirty="0">
              <a:ln>
                <a:noFill/>
              </a:ln>
              <a:solidFill>
                <a:schemeClr val="tx1"/>
              </a:solidFill>
              <a:effectLst/>
              <a:latin typeface="Arial" charset="0"/>
            </a:endParaRPr>
          </a:p>
        </p:txBody>
      </p:sp>
      <p:sp>
        <p:nvSpPr>
          <p:cNvPr id="40" name="Oval 43"/>
          <p:cNvSpPr/>
          <p:nvPr/>
        </p:nvSpPr>
        <p:spPr bwMode="auto">
          <a:xfrm>
            <a:off x="8500451" y="3627275"/>
            <a:ext cx="255182" cy="256291"/>
          </a:xfrm>
          <a:prstGeom prst="ellipse">
            <a:avLst/>
          </a:prstGeom>
          <a:solidFill>
            <a:srgbClr val="C2D3ED"/>
          </a:solidFill>
          <a:ln w="9525">
            <a:solidFill>
              <a:srgbClr val="00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GB" sz="1400" b="0" i="0" u="none" strike="noStrike" cap="none" normalizeH="0" baseline="0" dirty="0">
              <a:ln>
                <a:noFill/>
              </a:ln>
              <a:solidFill>
                <a:schemeClr val="tx1"/>
              </a:solidFill>
              <a:effectLst/>
              <a:latin typeface="Arial" charset="0"/>
            </a:endParaRPr>
          </a:p>
        </p:txBody>
      </p:sp>
      <p:sp>
        <p:nvSpPr>
          <p:cNvPr id="62" name="Oval 47"/>
          <p:cNvSpPr/>
          <p:nvPr/>
        </p:nvSpPr>
        <p:spPr bwMode="auto">
          <a:xfrm>
            <a:off x="8509870" y="2640654"/>
            <a:ext cx="255182" cy="256291"/>
          </a:xfrm>
          <a:prstGeom prst="ellipse">
            <a:avLst/>
          </a:prstGeom>
          <a:solidFill>
            <a:srgbClr val="C2D3ED"/>
          </a:solidFill>
          <a:ln w="9525" cap="flat" cmpd="sng" algn="ctr">
            <a:solidFill>
              <a:srgbClr val="000000"/>
            </a:solidFill>
            <a:prstDash val="solid"/>
            <a:round/>
            <a:headEnd type="none" w="med" len="med"/>
            <a:tailEnd type="none" w="med" len="med"/>
          </a:ln>
          <a:effectLst/>
        </p:spPr>
        <p:txBody>
          <a:bodyPr rot="0" spcFirstLastPara="0" vertOverflow="overflow" horzOverflow="overflow" vert="horz" wrap="square" lIns="130000" tIns="156000" rIns="130000" bIns="67600" numCol="1" spcCol="0" rtlCol="0" fromWordArt="0" anchor="ctr" anchorCtr="0" forceAA="0" compatLnSpc="1">
            <a:prstTxWarp prst="textNoShape">
              <a:avLst/>
            </a:prstTxWarp>
            <a:noAutofit/>
          </a:bodyPr>
          <a:lstStyle/>
          <a:p>
            <a:endParaRPr lang="en-GB" sz="1733" dirty="0">
              <a:solidFill>
                <a:schemeClr val="tx1"/>
              </a:solidFill>
              <a:latin typeface="Arial" charset="0"/>
              <a:ea typeface="Arial"/>
              <a:cs typeface="Arial"/>
            </a:endParaRPr>
          </a:p>
        </p:txBody>
      </p:sp>
      <p:pic>
        <p:nvPicPr>
          <p:cNvPr id="5" name="Imagen 4"/>
          <p:cNvPicPr>
            <a:picLocks noChangeAspect="1"/>
          </p:cNvPicPr>
          <p:nvPr/>
        </p:nvPicPr>
        <p:blipFill rotWithShape="1">
          <a:blip r:embed="rId11"/>
          <a:srcRect t="8225" r="-8" b="7565"/>
          <a:stretch/>
        </p:blipFill>
        <p:spPr>
          <a:xfrm>
            <a:off x="3183183" y="981075"/>
            <a:ext cx="5211517" cy="2230436"/>
          </a:xfrm>
          <a:prstGeom prst="rect">
            <a:avLst/>
          </a:prstGeom>
        </p:spPr>
      </p:pic>
    </p:spTree>
    <p:extLst>
      <p:ext uri="{BB962C8B-B14F-4D97-AF65-F5344CB8AC3E}">
        <p14:creationId xmlns:p14="http://schemas.microsoft.com/office/powerpoint/2010/main" val="958797881"/>
      </p:ext>
    </p:extLst>
  </p:cSld>
  <p:clrMapOvr>
    <a:masterClrMapping/>
  </p:clrMapOvr>
  <p:transition/>
</p:sld>
</file>

<file path=ppt/theme/theme1.xml><?xml version="1.0" encoding="utf-8"?>
<a:theme xmlns:a="http://schemas.openxmlformats.org/drawingml/2006/main" name="ADL_Lib_20070209_A4_E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L_Lib_20070209_A4_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defRPr>
        </a:defPPr>
      </a:lstStyle>
    </a:lnDef>
  </a:objectDefaults>
  <a:extraClrSchemeLst>
    <a:extraClrScheme>
      <a:clrScheme name="ADL_Lib_20070209_A4_EN 1">
        <a:dk1>
          <a:srgbClr val="004785"/>
        </a:dk1>
        <a:lt1>
          <a:srgbClr val="FFFFFF"/>
        </a:lt1>
        <a:dk2>
          <a:srgbClr val="004785"/>
        </a:dk2>
        <a:lt2>
          <a:srgbClr val="808080"/>
        </a:lt2>
        <a:accent1>
          <a:srgbClr val="3E7898"/>
        </a:accent1>
        <a:accent2>
          <a:srgbClr val="C0D8E6"/>
        </a:accent2>
        <a:accent3>
          <a:srgbClr val="FFFFFF"/>
        </a:accent3>
        <a:accent4>
          <a:srgbClr val="003B71"/>
        </a:accent4>
        <a:accent5>
          <a:srgbClr val="AFBECA"/>
        </a:accent5>
        <a:accent6>
          <a:srgbClr val="AEC4D0"/>
        </a:accent6>
        <a:hlink>
          <a:srgbClr val="6EA5C4"/>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DDDDDD"/>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DDDDDD"/>
          </a:solidFill>
          <a:prstDash val="solid"/>
          <a:bevel/>
        </a:ln>
        <a:effectLst/>
      </a:spPr>
      <a:bodyPr rot="0" spcFirstLastPara="1" vertOverflow="overflow" horzOverflow="overflow" vert="horz" wrap="square" lIns="46799" tIns="46799" rIns="46799" bIns="46799" numCol="1" spcCol="38100" rtlCol="0" anchor="ctr">
        <a:spAutoFit/>
      </a:bodyPr>
      <a:lstStyle>
        <a:defPPr marL="0" marR="0" indent="0" algn="ctr"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DDDDD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1" hangingPunct="0">
          <a:lnSpc>
            <a:spcPct val="100000"/>
          </a:lnSpc>
          <a:spcBef>
            <a:spcPts val="800"/>
          </a:spcBef>
          <a:spcAft>
            <a:spcPts val="0"/>
          </a:spcAft>
          <a:buClrTx/>
          <a:buSzTx/>
          <a:buFontTx/>
          <a:buNone/>
          <a:tabLst/>
          <a:defRPr kumimoji="0" sz="1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61327</TotalTime>
  <Words>511</Words>
  <Application>Microsoft Macintosh PowerPoint</Application>
  <PresentationFormat>A4 Paper (210x297 mm)</PresentationFormat>
  <Paragraphs>36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Consolas</vt:lpstr>
      <vt:lpstr>Helvetica Neue</vt:lpstr>
      <vt:lpstr>Roboto Black</vt:lpstr>
      <vt:lpstr>Times New Roman</vt:lpstr>
      <vt:lpstr>Wingdings</vt:lpstr>
      <vt:lpstr>ADL_Lib_20070209_A4_EN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framework setup</dc:title>
  <dc:creator>user</dc:creator>
  <cp:lastModifiedBy>Microsoft Office User</cp:lastModifiedBy>
  <cp:revision>409</cp:revision>
  <cp:lastPrinted>2016-10-21T07:05:52Z</cp:lastPrinted>
  <dcterms:modified xsi:type="dcterms:W3CDTF">2020-04-28T12:40:28Z</dcterms:modified>
</cp:coreProperties>
</file>