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
  </p:notesMasterIdLst>
  <p:sldIdLst>
    <p:sldId id="682" r:id="rId2"/>
  </p:sldIdLst>
  <p:sldSz cx="9906000" cy="6858000" type="A4"/>
  <p:notesSz cx="6858000" cy="9144000"/>
  <p:defaultTextStyle>
    <a:lvl1pPr algn="ctr">
      <a:spcBef>
        <a:spcPts val="800"/>
      </a:spcBef>
      <a:defRPr sz="1400">
        <a:latin typeface="Arial"/>
        <a:ea typeface="Arial"/>
        <a:cs typeface="Arial"/>
        <a:sym typeface="Arial"/>
      </a:defRPr>
    </a:lvl1pPr>
    <a:lvl2pPr indent="457200" algn="ctr">
      <a:spcBef>
        <a:spcPts val="800"/>
      </a:spcBef>
      <a:defRPr sz="1400">
        <a:latin typeface="Arial"/>
        <a:ea typeface="Arial"/>
        <a:cs typeface="Arial"/>
        <a:sym typeface="Arial"/>
      </a:defRPr>
    </a:lvl2pPr>
    <a:lvl3pPr indent="914400" algn="ctr">
      <a:spcBef>
        <a:spcPts val="800"/>
      </a:spcBef>
      <a:defRPr sz="1400">
        <a:latin typeface="Arial"/>
        <a:ea typeface="Arial"/>
        <a:cs typeface="Arial"/>
        <a:sym typeface="Arial"/>
      </a:defRPr>
    </a:lvl3pPr>
    <a:lvl4pPr indent="1371600" algn="ctr">
      <a:spcBef>
        <a:spcPts val="800"/>
      </a:spcBef>
      <a:defRPr sz="1400">
        <a:latin typeface="Arial"/>
        <a:ea typeface="Arial"/>
        <a:cs typeface="Arial"/>
        <a:sym typeface="Arial"/>
      </a:defRPr>
    </a:lvl4pPr>
    <a:lvl5pPr indent="1828800" algn="ctr">
      <a:spcBef>
        <a:spcPts val="800"/>
      </a:spcBef>
      <a:defRPr sz="1400">
        <a:latin typeface="Arial"/>
        <a:ea typeface="Arial"/>
        <a:cs typeface="Arial"/>
        <a:sym typeface="Arial"/>
      </a:defRPr>
    </a:lvl5pPr>
    <a:lvl6pPr indent="2286000" algn="ctr">
      <a:spcBef>
        <a:spcPts val="800"/>
      </a:spcBef>
      <a:defRPr sz="1400">
        <a:latin typeface="Arial"/>
        <a:ea typeface="Arial"/>
        <a:cs typeface="Arial"/>
        <a:sym typeface="Arial"/>
      </a:defRPr>
    </a:lvl6pPr>
    <a:lvl7pPr indent="2743200" algn="ctr">
      <a:spcBef>
        <a:spcPts val="800"/>
      </a:spcBef>
      <a:defRPr sz="1400">
        <a:latin typeface="Arial"/>
        <a:ea typeface="Arial"/>
        <a:cs typeface="Arial"/>
        <a:sym typeface="Arial"/>
      </a:defRPr>
    </a:lvl7pPr>
    <a:lvl8pPr indent="3200400" algn="ctr">
      <a:spcBef>
        <a:spcPts val="800"/>
      </a:spcBef>
      <a:defRPr sz="1400">
        <a:latin typeface="Arial"/>
        <a:ea typeface="Arial"/>
        <a:cs typeface="Arial"/>
        <a:sym typeface="Arial"/>
      </a:defRPr>
    </a:lvl8pPr>
    <a:lvl9pPr indent="3657600" algn="ctr">
      <a:spcBef>
        <a:spcPts val="800"/>
      </a:spcBef>
      <a:defRPr sz="1400">
        <a:latin typeface="Arial"/>
        <a:ea typeface="Arial"/>
        <a:cs typeface="Arial"/>
        <a:sym typeface="Arial"/>
      </a:defRPr>
    </a:lvl9pPr>
  </p:defaultTextStyle>
  <p:extLst>
    <p:ext uri="{EFAFB233-063F-42B5-8137-9DF3F51BA10A}">
      <p15:sldGuideLst xmlns:p15="http://schemas.microsoft.com/office/powerpoint/2012/main">
        <p15:guide id="3" pos="81" userDrawn="1">
          <p15:clr>
            <a:srgbClr val="A4A3A4"/>
          </p15:clr>
        </p15:guide>
        <p15:guide id="4" orient="horz" pos="3226"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dia.gryszkiewicz@theimpactlab.org" initials="l" lastIdx="31" clrIdx="0"/>
  <p:cmAuthor id="2" name="lidia.gryszkiewicz@theimpactlab.org" initials="l [2]" lastIdx="1" clrIdx="1"/>
  <p:cmAuthor id="3" name="lidia.gryszkiewicz@theimpactlab.org" initials="l [3]" lastIdx="1" clrIdx="2"/>
  <p:cmAuthor id="4" name="lidia.gryszkiewicz@theimpactlab.org" initials="l [4]" lastIdx="1" clrIdx="3"/>
  <p:cmAuthor id="5" name="lidia.gryszkiewicz@theimpactlab.org" initials="l [5]" lastIdx="1" clrIdx="4"/>
  <p:cmAuthor id="6" name="lidia.gryszkiewicz@theimpactlab.org" initials="l [6]" lastIdx="1" clrIdx="5"/>
  <p:cmAuthor id="7" name="lidia.gryszkiewicz@theimpactlab.org" initials="l [7]" lastIdx="1" clrIdx="6"/>
  <p:cmAuthor id="8" name="lidia.gryszkiewicz@theimpactlab.org" initials="l [8]" lastIdx="1" clrIdx="7"/>
  <p:cmAuthor id="9" name="lidia.gryszkiewicz@theimpactlab.org" initials="l [9]" lastIdx="1" clrIdx="8"/>
  <p:cmAuthor id="10" name="lidia.gryszkiewicz@theimpactlab.org" initials="l [10]" lastIdx="1" clrIdx="9"/>
  <p:cmAuthor id="11" name="lidia.gryszkiewicz@theimpactlab.org" initials="l [11]" lastIdx="1" clrIdx="10"/>
  <p:cmAuthor id="12" name="lidia.gryszkiewicz@theimpactlab.org" initials="l [12]" lastIdx="1" clrIdx="11"/>
  <p:cmAuthor id="13" name="lidia.gryszkiewicz@theimpactlab.org" initials="l [13]" lastIdx="1" clrIdx="12"/>
  <p:cmAuthor id="14" name="lidia.gryszkiewicz@theimpactlab.org" initials="l [14]" lastIdx="1" clrIdx="13"/>
  <p:cmAuthor id="15" name="Uporabnik" initials="U" lastIdx="3" clrIdx="14">
    <p:extLst>
      <p:ext uri="{19B8F6BF-5375-455C-9EA6-DF929625EA0E}">
        <p15:presenceInfo xmlns:p15="http://schemas.microsoft.com/office/powerpoint/2012/main" userId="Uporabnik" providerId="None"/>
      </p:ext>
    </p:extLst>
  </p:cmAuthor>
  <p:cmAuthor id="16" name="Microsoft Office User" initials="MOU" lastIdx="2" clrIdx="15">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C2D3ED"/>
    <a:srgbClr val="93B4ED"/>
    <a:srgbClr val="000000"/>
    <a:srgbClr val="D5C3AA"/>
    <a:srgbClr val="C5EF8E"/>
    <a:srgbClr val="3066A6"/>
    <a:srgbClr val="FF66A6"/>
    <a:srgbClr val="EAE46A"/>
    <a:srgbClr val="FFD6DF"/>
    <a:srgbClr val="ABD6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2F2F2"/>
          </a:solidFill>
        </a:fill>
      </a:tcStyle>
    </a:wholeTbl>
    <a:band2H>
      <a:tcTxStyle/>
      <a:tcStyle>
        <a:tcBdr/>
        <a:fill>
          <a:solidFill>
            <a:srgbClr val="F9F9F9"/>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DDDDD"/>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DDDDD"/>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DDDDD"/>
          </a:solidFill>
        </a:fill>
      </a:tcStyle>
    </a:firstRow>
  </a:tblStyle>
  <a:tblStyle styleId="{C7B018BB-80A7-4F77-B60F-C8B233D01FF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CDCDC"/>
          </a:solidFill>
        </a:fill>
      </a:tcStyle>
    </a:wholeTbl>
    <a:band2H>
      <a:tcTxStyle/>
      <a:tcStyle>
        <a:tcBdr/>
        <a:fill>
          <a:solidFill>
            <a:srgbClr val="EEEEEE"/>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69696"/>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69696"/>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69696"/>
          </a:solidFill>
        </a:fill>
      </a:tcStyle>
    </a:firstRow>
  </a:tblStyle>
  <a:tblStyle styleId="{EEE7283C-3CF3-47DC-8721-378D4A62B22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CFCF"/>
          </a:solidFill>
        </a:fill>
      </a:tcStyle>
    </a:wholeTbl>
    <a:band2H>
      <a:tcTxStyle/>
      <a:tcStyle>
        <a:tcBdr/>
        <a:fill>
          <a:solidFill>
            <a:srgbClr val="E8E8E8"/>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D4D4D"/>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D4D4D"/>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D4D4D"/>
          </a:solidFill>
        </a:fill>
      </a:tcStyle>
    </a:firstRow>
  </a:tblStyle>
  <a:tblStyle styleId="{CF821DB8-F4EB-4A41-A1BA-3FCAFE7338EE}" styleName="">
    <a:tblBg/>
    <a:wholeTbl>
      <a:tcTxStyle b="on" i="on">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DDDDDD"/>
          </a:solidFill>
        </a:fill>
      </a:tcStyle>
    </a:firstCol>
    <a:lastRow>
      <a:tcTxStyle b="on" i="on">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DDDDDD"/>
          </a:solidFill>
        </a:fill>
      </a:tcStyle>
    </a:firstRow>
  </a:tblStyle>
  <a:tblStyle styleId="{33BA23B1-9221-436E-865A-0063620EA4FD}"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453" autoAdjust="0"/>
    <p:restoredTop sz="94228" autoAdjust="0"/>
  </p:normalViewPr>
  <p:slideViewPr>
    <p:cSldViewPr snapToGrid="0" snapToObjects="1" showGuides="1">
      <p:cViewPr>
        <p:scale>
          <a:sx n="140" d="100"/>
          <a:sy n="140" d="100"/>
        </p:scale>
        <p:origin x="48" y="144"/>
      </p:cViewPr>
      <p:guideLst>
        <p:guide pos="81"/>
        <p:guide orient="horz" pos="3226"/>
      </p:guideLst>
    </p:cSldViewPr>
  </p:slideViewPr>
  <p:notesTextViewPr>
    <p:cViewPr>
      <p:scale>
        <a:sx n="1" d="1"/>
        <a:sy n="1" d="1"/>
      </p:scale>
      <p:origin x="0" y="0"/>
    </p:cViewPr>
  </p:notesTextViewPr>
  <p:notesViewPr>
    <p:cSldViewPr snapToGrid="0" snapToObjects="1" showGuides="1">
      <p:cViewPr varScale="1">
        <p:scale>
          <a:sx n="83" d="100"/>
          <a:sy n="83" d="100"/>
        </p:scale>
        <p:origin x="3352" y="2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7" name="Shape 47"/>
          <p:cNvSpPr>
            <a:spLocks noGrp="1" noRot="1" noChangeAspect="1"/>
          </p:cNvSpPr>
          <p:nvPr>
            <p:ph type="sldImg"/>
          </p:nvPr>
        </p:nvSpPr>
        <p:spPr>
          <a:xfrm>
            <a:off x="1143000" y="685800"/>
            <a:ext cx="4572000" cy="3429000"/>
          </a:xfrm>
          <a:prstGeom prst="rect">
            <a:avLst/>
          </a:prstGeom>
        </p:spPr>
        <p:txBody>
          <a:bodyPr/>
          <a:lstStyle/>
          <a:p>
            <a:pPr lvl="0"/>
            <a:endParaRPr dirty="0"/>
          </a:p>
        </p:txBody>
      </p:sp>
      <p:sp>
        <p:nvSpPr>
          <p:cNvPr id="48" name="Shape 4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2016910207"/>
      </p:ext>
    </p:extLst>
  </p:cSld>
  <p:clrMap bg1="lt1" tx1="dk1" bg2="lt2" tx2="dk2" accent1="accent1" accent2="accent2" accent3="accent3" accent4="accent4" accent5="accent5" accent6="accent6" hlink="hlink" folHlink="folHlink"/>
  <p:notesStyle>
    <a:lvl1pPr defTabSz="457200">
      <a:lnSpc>
        <a:spcPct val="117999"/>
      </a:lnSpc>
      <a:defRPr sz="2200">
        <a:latin typeface="+mn-lt"/>
        <a:ea typeface="+mn-ea"/>
        <a:cs typeface="+mn-cs"/>
        <a:sym typeface="Helvetica Neue"/>
      </a:defRPr>
    </a:lvl1pPr>
    <a:lvl2pPr indent="228600" defTabSz="457200">
      <a:lnSpc>
        <a:spcPct val="117999"/>
      </a:lnSpc>
      <a:defRPr sz="2200">
        <a:latin typeface="+mn-lt"/>
        <a:ea typeface="+mn-ea"/>
        <a:cs typeface="+mn-cs"/>
        <a:sym typeface="Helvetica Neue"/>
      </a:defRPr>
    </a:lvl2pPr>
    <a:lvl3pPr indent="457200" defTabSz="457200">
      <a:lnSpc>
        <a:spcPct val="117999"/>
      </a:lnSpc>
      <a:defRPr sz="2200">
        <a:latin typeface="+mn-lt"/>
        <a:ea typeface="+mn-ea"/>
        <a:cs typeface="+mn-cs"/>
        <a:sym typeface="Helvetica Neue"/>
      </a:defRPr>
    </a:lvl3pPr>
    <a:lvl4pPr indent="685800" defTabSz="457200">
      <a:lnSpc>
        <a:spcPct val="117999"/>
      </a:lnSpc>
      <a:defRPr sz="2200">
        <a:latin typeface="+mn-lt"/>
        <a:ea typeface="+mn-ea"/>
        <a:cs typeface="+mn-cs"/>
        <a:sym typeface="Helvetica Neue"/>
      </a:defRPr>
    </a:lvl4pPr>
    <a:lvl5pPr indent="914400" defTabSz="457200">
      <a:lnSpc>
        <a:spcPct val="117999"/>
      </a:lnSpc>
      <a:defRPr sz="2200">
        <a:latin typeface="+mn-lt"/>
        <a:ea typeface="+mn-ea"/>
        <a:cs typeface="+mn-cs"/>
        <a:sym typeface="Helvetica Neue"/>
      </a:defRPr>
    </a:lvl5pPr>
    <a:lvl6pPr indent="1143000" defTabSz="457200">
      <a:lnSpc>
        <a:spcPct val="117999"/>
      </a:lnSpc>
      <a:defRPr sz="2200">
        <a:latin typeface="+mn-lt"/>
        <a:ea typeface="+mn-ea"/>
        <a:cs typeface="+mn-cs"/>
        <a:sym typeface="Helvetica Neue"/>
      </a:defRPr>
    </a:lvl6pPr>
    <a:lvl7pPr indent="1371600" defTabSz="457200">
      <a:lnSpc>
        <a:spcPct val="117999"/>
      </a:lnSpc>
      <a:defRPr sz="2200">
        <a:latin typeface="+mn-lt"/>
        <a:ea typeface="+mn-ea"/>
        <a:cs typeface="+mn-cs"/>
        <a:sym typeface="Helvetica Neue"/>
      </a:defRPr>
    </a:lvl7pPr>
    <a:lvl8pPr indent="1600200" defTabSz="457200">
      <a:lnSpc>
        <a:spcPct val="117999"/>
      </a:lnSpc>
      <a:defRPr sz="2200">
        <a:latin typeface="+mn-lt"/>
        <a:ea typeface="+mn-ea"/>
        <a:cs typeface="+mn-cs"/>
        <a:sym typeface="Helvetica Neue"/>
      </a:defRPr>
    </a:lvl8pPr>
    <a:lvl9pPr indent="1828800" defTabSz="45720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41750" y="9423400"/>
            <a:ext cx="2938463" cy="495300"/>
          </a:xfrm>
          <a:prstGeom prst="rect">
            <a:avLst/>
          </a:prstGeom>
          <a:ln/>
        </p:spPr>
        <p:txBody>
          <a:bodyPr/>
          <a:lstStyle/>
          <a:p>
            <a:fld id="{F4CEE709-FA17-4BCB-9881-483F293849B3}" type="slidenum">
              <a:rPr lang="en-GB" altLang="en-US"/>
              <a:pPr/>
              <a:t>1</a:t>
            </a:fld>
            <a:endParaRPr lang="en-GB" altLang="en-US" dirty="0"/>
          </a:p>
        </p:txBody>
      </p:sp>
      <p:sp>
        <p:nvSpPr>
          <p:cNvPr id="721922" name="Rectangle 2"/>
          <p:cNvSpPr>
            <a:spLocks noGrp="1" noRot="1" noChangeAspect="1" noChangeArrowheads="1" noTextEdit="1"/>
          </p:cNvSpPr>
          <p:nvPr>
            <p:ph type="sldImg"/>
          </p:nvPr>
        </p:nvSpPr>
        <p:spPr>
          <a:xfrm>
            <a:off x="890588" y="871538"/>
            <a:ext cx="5005387" cy="3465512"/>
          </a:xfrm>
          <a:ln/>
        </p:spPr>
      </p:sp>
      <p:sp>
        <p:nvSpPr>
          <p:cNvPr id="721923" name="Rectangle 3"/>
          <p:cNvSpPr>
            <a:spLocks noGrp="1" noChangeArrowheads="1"/>
          </p:cNvSpPr>
          <p:nvPr>
            <p:ph type="body" idx="1"/>
          </p:nvPr>
        </p:nvSpPr>
        <p:spPr>
          <a:xfrm>
            <a:off x="903288" y="4716463"/>
            <a:ext cx="4975225" cy="4176712"/>
          </a:xfrm>
        </p:spPr>
        <p:txBody>
          <a:bodyPr/>
          <a:lstStyle/>
          <a:p>
            <a:endParaRPr lang="de-DE" altLang="en-US" dirty="0"/>
          </a:p>
        </p:txBody>
      </p:sp>
    </p:spTree>
    <p:extLst>
      <p:ext uri="{BB962C8B-B14F-4D97-AF65-F5344CB8AC3E}">
        <p14:creationId xmlns:p14="http://schemas.microsoft.com/office/powerpoint/2010/main" val="3071599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53378" name="Rectangle 2"/>
          <p:cNvSpPr>
            <a:spLocks noGrp="1" noChangeArrowheads="1"/>
          </p:cNvSpPr>
          <p:nvPr>
            <p:ph type="subTitle" idx="1"/>
          </p:nvPr>
        </p:nvSpPr>
        <p:spPr>
          <a:xfrm>
            <a:off x="381000" y="3581400"/>
            <a:ext cx="9144000" cy="365125"/>
          </a:xfrm>
        </p:spPr>
        <p:txBody>
          <a:bodyPr lIns="0" tIns="0" rIns="0">
            <a:spAutoFit/>
          </a:bodyPr>
          <a:lstStyle>
            <a:lvl1pPr>
              <a:spcBef>
                <a:spcPts val="500"/>
              </a:spcBef>
              <a:defRPr sz="2400"/>
            </a:lvl1pPr>
          </a:lstStyle>
          <a:p>
            <a:pPr lvl="0"/>
            <a:r>
              <a:rPr lang="en-GB" altLang="en-US" noProof="0"/>
              <a:t>Click to edit Master subtitle style</a:t>
            </a:r>
          </a:p>
        </p:txBody>
      </p:sp>
      <p:sp>
        <p:nvSpPr>
          <p:cNvPr id="1253379" name="Rectangle 3"/>
          <p:cNvSpPr>
            <a:spLocks noGrp="1" noChangeArrowheads="1"/>
          </p:cNvSpPr>
          <p:nvPr>
            <p:ph type="ctrTitle"/>
          </p:nvPr>
        </p:nvSpPr>
        <p:spPr>
          <a:xfrm>
            <a:off x="381000" y="2239963"/>
            <a:ext cx="9144000" cy="427037"/>
          </a:xfrm>
        </p:spPr>
        <p:txBody>
          <a:bodyPr/>
          <a:lstStyle>
            <a:lvl1pPr>
              <a:defRPr sz="2800"/>
            </a:lvl1pPr>
          </a:lstStyle>
          <a:p>
            <a:pPr lvl="0"/>
            <a:r>
              <a:rPr lang="en-GB" altLang="en-US" noProof="0"/>
              <a:t>Click to edit Master title style</a:t>
            </a:r>
          </a:p>
        </p:txBody>
      </p:sp>
      <p:sp>
        <p:nvSpPr>
          <p:cNvPr id="10" name="Text Box 21"/>
          <p:cNvSpPr txBox="1">
            <a:spLocks noChangeArrowheads="1"/>
          </p:cNvSpPr>
          <p:nvPr userDrawn="1"/>
        </p:nvSpPr>
        <p:spPr bwMode="auto">
          <a:xfrm>
            <a:off x="0" y="577850"/>
            <a:ext cx="9601200" cy="212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864" tIns="0" rIns="0" bIns="0" anchor="ctr">
            <a:spAutoFit/>
          </a:bodyPr>
          <a:lstStyle>
            <a:lvl1pPr algn="l">
              <a:spcBef>
                <a:spcPct val="0"/>
              </a:spcBef>
              <a:tabLst>
                <a:tab pos="311150" algn="l"/>
              </a:tabLst>
              <a:defRPr>
                <a:solidFill>
                  <a:schemeClr val="tx1"/>
                </a:solidFill>
                <a:latin typeface="Arial" charset="0"/>
              </a:defRPr>
            </a:lvl1pPr>
            <a:lvl2pPr algn="l">
              <a:spcBef>
                <a:spcPct val="0"/>
              </a:spcBef>
              <a:tabLst>
                <a:tab pos="311150" algn="l"/>
              </a:tabLst>
              <a:defRPr>
                <a:solidFill>
                  <a:schemeClr val="tx1"/>
                </a:solidFill>
                <a:latin typeface="Arial" charset="0"/>
              </a:defRPr>
            </a:lvl2pPr>
            <a:lvl3pPr algn="l">
              <a:spcBef>
                <a:spcPct val="0"/>
              </a:spcBef>
              <a:tabLst>
                <a:tab pos="311150" algn="l"/>
              </a:tabLst>
              <a:defRPr>
                <a:solidFill>
                  <a:schemeClr val="tx1"/>
                </a:solidFill>
                <a:latin typeface="Arial" charset="0"/>
              </a:defRPr>
            </a:lvl3pPr>
            <a:lvl4pPr algn="l">
              <a:spcBef>
                <a:spcPct val="0"/>
              </a:spcBef>
              <a:tabLst>
                <a:tab pos="311150" algn="l"/>
              </a:tabLst>
              <a:defRPr>
                <a:solidFill>
                  <a:schemeClr val="tx1"/>
                </a:solidFill>
                <a:latin typeface="Arial" charset="0"/>
              </a:defRPr>
            </a:lvl4pPr>
            <a:lvl5pPr algn="l">
              <a:spcBef>
                <a:spcPct val="0"/>
              </a:spcBef>
              <a:tabLst>
                <a:tab pos="311150" algn="l"/>
              </a:tabLst>
              <a:defRPr>
                <a:solidFill>
                  <a:schemeClr val="tx1"/>
                </a:solidFill>
                <a:latin typeface="Arial" charset="0"/>
              </a:defRPr>
            </a:lvl5pPr>
            <a:lvl6pPr fontAlgn="base">
              <a:spcBef>
                <a:spcPct val="0"/>
              </a:spcBef>
              <a:spcAft>
                <a:spcPct val="0"/>
              </a:spcAft>
              <a:tabLst>
                <a:tab pos="311150" algn="l"/>
              </a:tabLst>
              <a:defRPr>
                <a:solidFill>
                  <a:schemeClr val="tx1"/>
                </a:solidFill>
                <a:latin typeface="Arial" charset="0"/>
              </a:defRPr>
            </a:lvl6pPr>
            <a:lvl7pPr fontAlgn="base">
              <a:spcBef>
                <a:spcPct val="0"/>
              </a:spcBef>
              <a:spcAft>
                <a:spcPct val="0"/>
              </a:spcAft>
              <a:tabLst>
                <a:tab pos="311150" algn="l"/>
              </a:tabLst>
              <a:defRPr>
                <a:solidFill>
                  <a:schemeClr val="tx1"/>
                </a:solidFill>
                <a:latin typeface="Arial" charset="0"/>
              </a:defRPr>
            </a:lvl7pPr>
            <a:lvl8pPr fontAlgn="base">
              <a:spcBef>
                <a:spcPct val="0"/>
              </a:spcBef>
              <a:spcAft>
                <a:spcPct val="0"/>
              </a:spcAft>
              <a:tabLst>
                <a:tab pos="311150" algn="l"/>
              </a:tabLst>
              <a:defRPr>
                <a:solidFill>
                  <a:schemeClr val="tx1"/>
                </a:solidFill>
                <a:latin typeface="Arial" charset="0"/>
              </a:defRPr>
            </a:lvl8pPr>
            <a:lvl9pPr fontAlgn="base">
              <a:spcBef>
                <a:spcPct val="0"/>
              </a:spcBef>
              <a:spcAft>
                <a:spcPct val="0"/>
              </a:spcAft>
              <a:tabLst>
                <a:tab pos="311150" algn="l"/>
              </a:tabLst>
              <a:defRPr>
                <a:solidFill>
                  <a:schemeClr val="tx1"/>
                </a:solidFill>
                <a:latin typeface="Arial" charset="0"/>
              </a:defRPr>
            </a:lvl9pPr>
          </a:lstStyle>
          <a:p>
            <a:pPr rtl="0" fontAlgn="base">
              <a:spcBef>
                <a:spcPct val="50000"/>
              </a:spcBef>
              <a:spcAft>
                <a:spcPct val="0"/>
              </a:spcAft>
            </a:pPr>
            <a:r>
              <a:rPr lang="en-GB" altLang="en-US" b="1" kern="1200" dirty="0">
                <a:solidFill>
                  <a:prstClr val="white"/>
                </a:solidFill>
                <a:ea typeface=""/>
                <a:cs typeface=""/>
              </a:rPr>
              <a:t>	</a:t>
            </a:r>
            <a:endParaRPr lang="en-GB" altLang="en-US" kern="1200" dirty="0">
              <a:solidFill>
                <a:prstClr val="white"/>
              </a:solidFill>
              <a:ea typeface=""/>
              <a:cs typeface=""/>
            </a:endParaRPr>
          </a:p>
        </p:txBody>
      </p:sp>
      <p:sp>
        <p:nvSpPr>
          <p:cNvPr id="13" name="Text Box 21"/>
          <p:cNvSpPr txBox="1">
            <a:spLocks noChangeArrowheads="1"/>
          </p:cNvSpPr>
          <p:nvPr userDrawn="1"/>
        </p:nvSpPr>
        <p:spPr bwMode="auto">
          <a:xfrm>
            <a:off x="-15552" y="578660"/>
            <a:ext cx="9601200" cy="212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864" tIns="0" rIns="0" bIns="0" anchor="ctr">
            <a:spAutoFit/>
          </a:bodyPr>
          <a:lstStyle>
            <a:lvl1pPr algn="l">
              <a:spcBef>
                <a:spcPct val="0"/>
              </a:spcBef>
              <a:tabLst>
                <a:tab pos="311150" algn="l"/>
              </a:tabLst>
              <a:defRPr>
                <a:solidFill>
                  <a:schemeClr val="tx1"/>
                </a:solidFill>
                <a:latin typeface="Arial" charset="0"/>
              </a:defRPr>
            </a:lvl1pPr>
            <a:lvl2pPr algn="l">
              <a:spcBef>
                <a:spcPct val="0"/>
              </a:spcBef>
              <a:tabLst>
                <a:tab pos="311150" algn="l"/>
              </a:tabLst>
              <a:defRPr>
                <a:solidFill>
                  <a:schemeClr val="tx1"/>
                </a:solidFill>
                <a:latin typeface="Arial" charset="0"/>
              </a:defRPr>
            </a:lvl2pPr>
            <a:lvl3pPr algn="l">
              <a:spcBef>
                <a:spcPct val="0"/>
              </a:spcBef>
              <a:tabLst>
                <a:tab pos="311150" algn="l"/>
              </a:tabLst>
              <a:defRPr>
                <a:solidFill>
                  <a:schemeClr val="tx1"/>
                </a:solidFill>
                <a:latin typeface="Arial" charset="0"/>
              </a:defRPr>
            </a:lvl3pPr>
            <a:lvl4pPr algn="l">
              <a:spcBef>
                <a:spcPct val="0"/>
              </a:spcBef>
              <a:tabLst>
                <a:tab pos="311150" algn="l"/>
              </a:tabLst>
              <a:defRPr>
                <a:solidFill>
                  <a:schemeClr val="tx1"/>
                </a:solidFill>
                <a:latin typeface="Arial" charset="0"/>
              </a:defRPr>
            </a:lvl4pPr>
            <a:lvl5pPr algn="l">
              <a:spcBef>
                <a:spcPct val="0"/>
              </a:spcBef>
              <a:tabLst>
                <a:tab pos="311150" algn="l"/>
              </a:tabLst>
              <a:defRPr>
                <a:solidFill>
                  <a:schemeClr val="tx1"/>
                </a:solidFill>
                <a:latin typeface="Arial" charset="0"/>
              </a:defRPr>
            </a:lvl5pPr>
            <a:lvl6pPr fontAlgn="base">
              <a:spcBef>
                <a:spcPct val="0"/>
              </a:spcBef>
              <a:spcAft>
                <a:spcPct val="0"/>
              </a:spcAft>
              <a:tabLst>
                <a:tab pos="311150" algn="l"/>
              </a:tabLst>
              <a:defRPr>
                <a:solidFill>
                  <a:schemeClr val="tx1"/>
                </a:solidFill>
                <a:latin typeface="Arial" charset="0"/>
              </a:defRPr>
            </a:lvl6pPr>
            <a:lvl7pPr fontAlgn="base">
              <a:spcBef>
                <a:spcPct val="0"/>
              </a:spcBef>
              <a:spcAft>
                <a:spcPct val="0"/>
              </a:spcAft>
              <a:tabLst>
                <a:tab pos="311150" algn="l"/>
              </a:tabLst>
              <a:defRPr>
                <a:solidFill>
                  <a:schemeClr val="tx1"/>
                </a:solidFill>
                <a:latin typeface="Arial" charset="0"/>
              </a:defRPr>
            </a:lvl7pPr>
            <a:lvl8pPr fontAlgn="base">
              <a:spcBef>
                <a:spcPct val="0"/>
              </a:spcBef>
              <a:spcAft>
                <a:spcPct val="0"/>
              </a:spcAft>
              <a:tabLst>
                <a:tab pos="311150" algn="l"/>
              </a:tabLst>
              <a:defRPr>
                <a:solidFill>
                  <a:schemeClr val="tx1"/>
                </a:solidFill>
                <a:latin typeface="Arial" charset="0"/>
              </a:defRPr>
            </a:lvl8pPr>
            <a:lvl9pPr fontAlgn="base">
              <a:spcBef>
                <a:spcPct val="0"/>
              </a:spcBef>
              <a:spcAft>
                <a:spcPct val="0"/>
              </a:spcAft>
              <a:tabLst>
                <a:tab pos="311150" algn="l"/>
              </a:tabLst>
              <a:defRPr>
                <a:solidFill>
                  <a:schemeClr val="tx1"/>
                </a:solidFill>
                <a:latin typeface="Arial" charset="0"/>
              </a:defRPr>
            </a:lvl9pPr>
          </a:lstStyle>
          <a:p>
            <a:pPr rtl="0" fontAlgn="base">
              <a:spcBef>
                <a:spcPct val="50000"/>
              </a:spcBef>
              <a:spcAft>
                <a:spcPct val="0"/>
              </a:spcAft>
            </a:pPr>
            <a:r>
              <a:rPr lang="en-GB" altLang="en-US" b="1" kern="1200" dirty="0">
                <a:solidFill>
                  <a:prstClr val="white"/>
                </a:solidFill>
                <a:ea typeface=""/>
                <a:cs typeface=""/>
              </a:rPr>
              <a:t>	</a:t>
            </a:r>
            <a:endParaRPr lang="en-GB" altLang="en-US" kern="1200" dirty="0">
              <a:solidFill>
                <a:prstClr val="white"/>
              </a:solidFill>
              <a:ea typeface=""/>
              <a:cs typeface=""/>
            </a:endParaRPr>
          </a:p>
        </p:txBody>
      </p:sp>
    </p:spTree>
    <p:extLst>
      <p:ext uri="{BB962C8B-B14F-4D97-AF65-F5344CB8AC3E}">
        <p14:creationId xmlns:p14="http://schemas.microsoft.com/office/powerpoint/2010/main" val="171018386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87342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37413" y="990600"/>
            <a:ext cx="2287587" cy="52578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73063" y="990600"/>
            <a:ext cx="671195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99099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58598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79612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81000" y="1600200"/>
            <a:ext cx="44958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029200" y="1600200"/>
            <a:ext cx="44958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18404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6066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29563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8977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92036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3028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schemeClr>
        </a:solidFill>
        <a:effectLst/>
      </p:bgPr>
    </p:bg>
    <p:spTree>
      <p:nvGrpSpPr>
        <p:cNvPr id="1" name=""/>
        <p:cNvGrpSpPr/>
        <p:nvPr/>
      </p:nvGrpSpPr>
      <p:grpSpPr>
        <a:xfrm>
          <a:off x="0" y="0"/>
          <a:ext cx="0" cy="0"/>
          <a:chOff x="0" y="0"/>
          <a:chExt cx="0" cy="0"/>
        </a:xfrm>
      </p:grpSpPr>
      <p:grpSp>
        <p:nvGrpSpPr>
          <p:cNvPr id="518169" name="Group 25"/>
          <p:cNvGrpSpPr>
            <a:grpSpLocks/>
          </p:cNvGrpSpPr>
          <p:nvPr/>
        </p:nvGrpSpPr>
        <p:grpSpPr bwMode="auto">
          <a:xfrm>
            <a:off x="152400" y="1371600"/>
            <a:ext cx="9601200" cy="5257800"/>
            <a:chOff x="96" y="864"/>
            <a:chExt cx="6048" cy="3312"/>
          </a:xfrm>
        </p:grpSpPr>
        <p:grpSp>
          <p:nvGrpSpPr>
            <p:cNvPr id="518154" name="Group 10"/>
            <p:cNvGrpSpPr>
              <a:grpSpLocks/>
            </p:cNvGrpSpPr>
            <p:nvPr/>
          </p:nvGrpSpPr>
          <p:grpSpPr bwMode="auto">
            <a:xfrm>
              <a:off x="96" y="864"/>
              <a:ext cx="6048" cy="3312"/>
              <a:chOff x="96" y="864"/>
              <a:chExt cx="6048" cy="3312"/>
            </a:xfrm>
          </p:grpSpPr>
          <p:sp>
            <p:nvSpPr>
              <p:cNvPr id="518155" name="Line 11"/>
              <p:cNvSpPr>
                <a:spLocks noChangeShapeType="1"/>
              </p:cNvSpPr>
              <p:nvPr/>
            </p:nvSpPr>
            <p:spPr bwMode="auto">
              <a:xfrm>
                <a:off x="96" y="1008"/>
                <a:ext cx="6048"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CC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rtl="0" fontAlgn="base">
                  <a:spcBef>
                    <a:spcPct val="50000"/>
                  </a:spcBef>
                  <a:spcAft>
                    <a:spcPct val="0"/>
                  </a:spcAft>
                </a:pPr>
                <a:endParaRPr lang="en-GB" kern="1200" dirty="0">
                  <a:solidFill>
                    <a:prstClr val="black"/>
                  </a:solidFill>
                  <a:latin typeface="Arial" charset="0"/>
                  <a:ea typeface=""/>
                  <a:cs typeface=""/>
                </a:endParaRPr>
              </a:p>
            </p:txBody>
          </p:sp>
          <p:sp>
            <p:nvSpPr>
              <p:cNvPr id="518156" name="Line 12"/>
              <p:cNvSpPr>
                <a:spLocks noChangeShapeType="1"/>
              </p:cNvSpPr>
              <p:nvPr/>
            </p:nvSpPr>
            <p:spPr bwMode="auto">
              <a:xfrm>
                <a:off x="96" y="3936"/>
                <a:ext cx="6048"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CC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rtl="0" fontAlgn="base">
                  <a:spcBef>
                    <a:spcPct val="50000"/>
                  </a:spcBef>
                  <a:spcAft>
                    <a:spcPct val="0"/>
                  </a:spcAft>
                </a:pPr>
                <a:endParaRPr lang="en-GB" kern="1200" dirty="0">
                  <a:solidFill>
                    <a:prstClr val="black"/>
                  </a:solidFill>
                  <a:latin typeface="Arial" charset="0"/>
                  <a:ea typeface=""/>
                  <a:cs typeface=""/>
                </a:endParaRPr>
              </a:p>
            </p:txBody>
          </p:sp>
          <p:sp>
            <p:nvSpPr>
              <p:cNvPr id="518157" name="Line 13"/>
              <p:cNvSpPr>
                <a:spLocks noChangeShapeType="1"/>
              </p:cNvSpPr>
              <p:nvPr/>
            </p:nvSpPr>
            <p:spPr bwMode="auto">
              <a:xfrm flipV="1">
                <a:off x="240" y="864"/>
                <a:ext cx="0" cy="331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CC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rtl="0" fontAlgn="base">
                  <a:spcBef>
                    <a:spcPct val="50000"/>
                  </a:spcBef>
                  <a:spcAft>
                    <a:spcPct val="0"/>
                  </a:spcAft>
                </a:pPr>
                <a:endParaRPr lang="en-GB" kern="1200" dirty="0">
                  <a:solidFill>
                    <a:prstClr val="black"/>
                  </a:solidFill>
                  <a:latin typeface="Arial" charset="0"/>
                  <a:ea typeface=""/>
                  <a:cs typeface=""/>
                </a:endParaRPr>
              </a:p>
            </p:txBody>
          </p:sp>
          <p:sp>
            <p:nvSpPr>
              <p:cNvPr id="518158" name="Line 14"/>
              <p:cNvSpPr>
                <a:spLocks noChangeShapeType="1"/>
              </p:cNvSpPr>
              <p:nvPr/>
            </p:nvSpPr>
            <p:spPr bwMode="auto">
              <a:xfrm flipV="1">
                <a:off x="6000" y="864"/>
                <a:ext cx="0" cy="331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CC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rtl="0" fontAlgn="base">
                  <a:spcBef>
                    <a:spcPct val="50000"/>
                  </a:spcBef>
                  <a:spcAft>
                    <a:spcPct val="0"/>
                  </a:spcAft>
                </a:pPr>
                <a:endParaRPr lang="en-GB" kern="1200" dirty="0">
                  <a:solidFill>
                    <a:prstClr val="black"/>
                  </a:solidFill>
                  <a:latin typeface="Arial" charset="0"/>
                  <a:ea typeface=""/>
                  <a:cs typeface=""/>
                </a:endParaRPr>
              </a:p>
            </p:txBody>
          </p:sp>
        </p:grpSp>
        <p:sp>
          <p:nvSpPr>
            <p:cNvPr id="518168" name="Line 24"/>
            <p:cNvSpPr>
              <a:spLocks noChangeShapeType="1"/>
            </p:cNvSpPr>
            <p:nvPr userDrawn="1"/>
          </p:nvSpPr>
          <p:spPr bwMode="auto">
            <a:xfrm flipH="1">
              <a:off x="96" y="1344"/>
              <a:ext cx="144"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CC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rtl="0" fontAlgn="base">
                <a:spcBef>
                  <a:spcPct val="50000"/>
                </a:spcBef>
                <a:spcAft>
                  <a:spcPct val="0"/>
                </a:spcAft>
              </a:pPr>
              <a:endParaRPr lang="en-GB" kern="1200" dirty="0">
                <a:solidFill>
                  <a:prstClr val="black"/>
                </a:solidFill>
                <a:latin typeface="Arial" charset="0"/>
                <a:ea typeface=""/>
                <a:cs typeface=""/>
              </a:endParaRPr>
            </a:p>
          </p:txBody>
        </p:sp>
      </p:grpSp>
      <p:sp>
        <p:nvSpPr>
          <p:cNvPr id="518146" name="Rectangle 2"/>
          <p:cNvSpPr>
            <a:spLocks noGrp="1" noChangeArrowheads="1"/>
          </p:cNvSpPr>
          <p:nvPr>
            <p:ph type="body" idx="1"/>
          </p:nvPr>
        </p:nvSpPr>
        <p:spPr bwMode="auto">
          <a:xfrm>
            <a:off x="381000" y="1600200"/>
            <a:ext cx="9144000" cy="4648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518147" name="Rectangle 3"/>
          <p:cNvSpPr>
            <a:spLocks noGrp="1" noChangeArrowheads="1"/>
          </p:cNvSpPr>
          <p:nvPr>
            <p:ph type="title"/>
          </p:nvPr>
        </p:nvSpPr>
        <p:spPr bwMode="auto">
          <a:xfrm>
            <a:off x="373063" y="990600"/>
            <a:ext cx="91519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GB" altLang="en-US"/>
              <a:t>Click to edit Master title style</a:t>
            </a:r>
          </a:p>
        </p:txBody>
      </p:sp>
      <p:sp>
        <p:nvSpPr>
          <p:cNvPr id="518152" name="Rectangle 8"/>
          <p:cNvSpPr>
            <a:spLocks noChangeArrowheads="1"/>
          </p:cNvSpPr>
          <p:nvPr/>
        </p:nvSpPr>
        <p:spPr bwMode="auto">
          <a:xfrm>
            <a:off x="9188450" y="6524625"/>
            <a:ext cx="336550" cy="2413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lstStyle/>
          <a:p>
            <a:pPr algn="r" rtl="0" eaLnBrk="0" fontAlgn="base" hangingPunct="0">
              <a:spcBef>
                <a:spcPct val="0"/>
              </a:spcBef>
              <a:spcAft>
                <a:spcPct val="0"/>
              </a:spcAft>
            </a:pPr>
            <a:fld id="{3AE7F3F4-1BAD-4392-9D48-6C56DD673BFE}" type="slidenum">
              <a:rPr lang="en-GB" altLang="en-US" sz="1000" kern="1200">
                <a:solidFill>
                  <a:prstClr val="black"/>
                </a:solidFill>
                <a:latin typeface="Arial" charset="0"/>
                <a:ea typeface=""/>
                <a:cs typeface=""/>
              </a:rPr>
              <a:pPr algn="r" rtl="0" eaLnBrk="0" fontAlgn="base" hangingPunct="0">
                <a:spcBef>
                  <a:spcPct val="0"/>
                </a:spcBef>
                <a:spcAft>
                  <a:spcPct val="0"/>
                </a:spcAft>
              </a:pPr>
              <a:t>‹#›</a:t>
            </a:fld>
            <a:endParaRPr lang="en-GB" altLang="en-US" sz="1000" kern="1200" dirty="0">
              <a:solidFill>
                <a:prstClr val="black"/>
              </a:solidFill>
              <a:latin typeface="Arial" charset="0"/>
              <a:ea typeface=""/>
              <a:cs typeface=""/>
            </a:endParaRPr>
          </a:p>
        </p:txBody>
      </p:sp>
      <p:sp>
        <p:nvSpPr>
          <p:cNvPr id="518165" name="Text Box 21"/>
          <p:cNvSpPr txBox="1">
            <a:spLocks noChangeArrowheads="1"/>
          </p:cNvSpPr>
          <p:nvPr/>
        </p:nvSpPr>
        <p:spPr bwMode="auto">
          <a:xfrm>
            <a:off x="0" y="577850"/>
            <a:ext cx="9601200" cy="212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864" tIns="0" rIns="0" bIns="0" anchor="ctr">
            <a:spAutoFit/>
          </a:bodyPr>
          <a:lstStyle>
            <a:lvl1pPr algn="l">
              <a:spcBef>
                <a:spcPct val="0"/>
              </a:spcBef>
              <a:tabLst>
                <a:tab pos="311150" algn="l"/>
              </a:tabLst>
              <a:defRPr>
                <a:solidFill>
                  <a:schemeClr val="tx1"/>
                </a:solidFill>
                <a:latin typeface="Arial" charset="0"/>
              </a:defRPr>
            </a:lvl1pPr>
            <a:lvl2pPr algn="l">
              <a:spcBef>
                <a:spcPct val="0"/>
              </a:spcBef>
              <a:tabLst>
                <a:tab pos="311150" algn="l"/>
              </a:tabLst>
              <a:defRPr>
                <a:solidFill>
                  <a:schemeClr val="tx1"/>
                </a:solidFill>
                <a:latin typeface="Arial" charset="0"/>
              </a:defRPr>
            </a:lvl2pPr>
            <a:lvl3pPr algn="l">
              <a:spcBef>
                <a:spcPct val="0"/>
              </a:spcBef>
              <a:tabLst>
                <a:tab pos="311150" algn="l"/>
              </a:tabLst>
              <a:defRPr>
                <a:solidFill>
                  <a:schemeClr val="tx1"/>
                </a:solidFill>
                <a:latin typeface="Arial" charset="0"/>
              </a:defRPr>
            </a:lvl3pPr>
            <a:lvl4pPr algn="l">
              <a:spcBef>
                <a:spcPct val="0"/>
              </a:spcBef>
              <a:tabLst>
                <a:tab pos="311150" algn="l"/>
              </a:tabLst>
              <a:defRPr>
                <a:solidFill>
                  <a:schemeClr val="tx1"/>
                </a:solidFill>
                <a:latin typeface="Arial" charset="0"/>
              </a:defRPr>
            </a:lvl4pPr>
            <a:lvl5pPr algn="l">
              <a:spcBef>
                <a:spcPct val="0"/>
              </a:spcBef>
              <a:tabLst>
                <a:tab pos="311150" algn="l"/>
              </a:tabLst>
              <a:defRPr>
                <a:solidFill>
                  <a:schemeClr val="tx1"/>
                </a:solidFill>
                <a:latin typeface="Arial" charset="0"/>
              </a:defRPr>
            </a:lvl5pPr>
            <a:lvl6pPr fontAlgn="base">
              <a:spcBef>
                <a:spcPct val="0"/>
              </a:spcBef>
              <a:spcAft>
                <a:spcPct val="0"/>
              </a:spcAft>
              <a:tabLst>
                <a:tab pos="311150" algn="l"/>
              </a:tabLst>
              <a:defRPr>
                <a:solidFill>
                  <a:schemeClr val="tx1"/>
                </a:solidFill>
                <a:latin typeface="Arial" charset="0"/>
              </a:defRPr>
            </a:lvl6pPr>
            <a:lvl7pPr fontAlgn="base">
              <a:spcBef>
                <a:spcPct val="0"/>
              </a:spcBef>
              <a:spcAft>
                <a:spcPct val="0"/>
              </a:spcAft>
              <a:tabLst>
                <a:tab pos="311150" algn="l"/>
              </a:tabLst>
              <a:defRPr>
                <a:solidFill>
                  <a:schemeClr val="tx1"/>
                </a:solidFill>
                <a:latin typeface="Arial" charset="0"/>
              </a:defRPr>
            </a:lvl7pPr>
            <a:lvl8pPr fontAlgn="base">
              <a:spcBef>
                <a:spcPct val="0"/>
              </a:spcBef>
              <a:spcAft>
                <a:spcPct val="0"/>
              </a:spcAft>
              <a:tabLst>
                <a:tab pos="311150" algn="l"/>
              </a:tabLst>
              <a:defRPr>
                <a:solidFill>
                  <a:schemeClr val="tx1"/>
                </a:solidFill>
                <a:latin typeface="Arial" charset="0"/>
              </a:defRPr>
            </a:lvl8pPr>
            <a:lvl9pPr fontAlgn="base">
              <a:spcBef>
                <a:spcPct val="0"/>
              </a:spcBef>
              <a:spcAft>
                <a:spcPct val="0"/>
              </a:spcAft>
              <a:tabLst>
                <a:tab pos="311150" algn="l"/>
              </a:tabLst>
              <a:defRPr>
                <a:solidFill>
                  <a:schemeClr val="tx1"/>
                </a:solidFill>
                <a:latin typeface="Arial" charset="0"/>
              </a:defRPr>
            </a:lvl9pPr>
          </a:lstStyle>
          <a:p>
            <a:pPr rtl="0" fontAlgn="base">
              <a:spcBef>
                <a:spcPct val="50000"/>
              </a:spcBef>
              <a:spcAft>
                <a:spcPct val="0"/>
              </a:spcAft>
            </a:pPr>
            <a:r>
              <a:rPr lang="en-GB" altLang="en-US" b="1" kern="1200" dirty="0">
                <a:solidFill>
                  <a:prstClr val="white"/>
                </a:solidFill>
                <a:ea typeface=""/>
                <a:cs typeface=""/>
              </a:rPr>
              <a:t>	</a:t>
            </a:r>
            <a:endParaRPr lang="en-GB" altLang="en-US" kern="1200" dirty="0">
              <a:solidFill>
                <a:prstClr val="white"/>
              </a:solidFill>
              <a:ea typeface=""/>
              <a:cs typeface=""/>
            </a:endParaRPr>
          </a:p>
        </p:txBody>
      </p:sp>
    </p:spTree>
    <p:extLst>
      <p:ext uri="{BB962C8B-B14F-4D97-AF65-F5344CB8AC3E}">
        <p14:creationId xmlns:p14="http://schemas.microsoft.com/office/powerpoint/2010/main" val="441205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rtl="0" fontAlgn="base">
        <a:spcBef>
          <a:spcPct val="0"/>
        </a:spcBef>
        <a:spcAft>
          <a:spcPct val="0"/>
        </a:spcAft>
        <a:defRPr sz="1600" b="1">
          <a:solidFill>
            <a:schemeClr val="tx1"/>
          </a:solidFill>
          <a:latin typeface="+mj-lt"/>
          <a:ea typeface="+mj-ea"/>
          <a:cs typeface="+mj-cs"/>
        </a:defRPr>
      </a:lvl1pPr>
      <a:lvl2pPr algn="l" rtl="0" fontAlgn="base">
        <a:spcBef>
          <a:spcPct val="0"/>
        </a:spcBef>
        <a:spcAft>
          <a:spcPct val="0"/>
        </a:spcAft>
        <a:defRPr sz="1600" b="1">
          <a:solidFill>
            <a:schemeClr val="tx1"/>
          </a:solidFill>
          <a:latin typeface="Arial" charset="0"/>
        </a:defRPr>
      </a:lvl2pPr>
      <a:lvl3pPr algn="l" rtl="0" fontAlgn="base">
        <a:spcBef>
          <a:spcPct val="0"/>
        </a:spcBef>
        <a:spcAft>
          <a:spcPct val="0"/>
        </a:spcAft>
        <a:defRPr sz="1600" b="1">
          <a:solidFill>
            <a:schemeClr val="tx1"/>
          </a:solidFill>
          <a:latin typeface="Arial" charset="0"/>
        </a:defRPr>
      </a:lvl3pPr>
      <a:lvl4pPr algn="l" rtl="0" fontAlgn="base">
        <a:spcBef>
          <a:spcPct val="0"/>
        </a:spcBef>
        <a:spcAft>
          <a:spcPct val="0"/>
        </a:spcAft>
        <a:defRPr sz="1600" b="1">
          <a:solidFill>
            <a:schemeClr val="tx1"/>
          </a:solidFill>
          <a:latin typeface="Arial" charset="0"/>
        </a:defRPr>
      </a:lvl4pPr>
      <a:lvl5pPr algn="l" rtl="0" fontAlgn="base">
        <a:spcBef>
          <a:spcPct val="0"/>
        </a:spcBef>
        <a:spcAft>
          <a:spcPct val="0"/>
        </a:spcAft>
        <a:defRPr sz="1600" b="1">
          <a:solidFill>
            <a:schemeClr val="tx1"/>
          </a:solidFill>
          <a:latin typeface="Arial" charset="0"/>
        </a:defRPr>
      </a:lvl5pPr>
      <a:lvl6pPr marL="457200" algn="l" rtl="0" fontAlgn="base">
        <a:spcBef>
          <a:spcPct val="0"/>
        </a:spcBef>
        <a:spcAft>
          <a:spcPct val="0"/>
        </a:spcAft>
        <a:defRPr sz="1600" b="1">
          <a:solidFill>
            <a:schemeClr val="tx1"/>
          </a:solidFill>
          <a:latin typeface="Arial" charset="0"/>
        </a:defRPr>
      </a:lvl6pPr>
      <a:lvl7pPr marL="914400" algn="l" rtl="0" fontAlgn="base">
        <a:spcBef>
          <a:spcPct val="0"/>
        </a:spcBef>
        <a:spcAft>
          <a:spcPct val="0"/>
        </a:spcAft>
        <a:defRPr sz="1600" b="1">
          <a:solidFill>
            <a:schemeClr val="tx1"/>
          </a:solidFill>
          <a:latin typeface="Arial" charset="0"/>
        </a:defRPr>
      </a:lvl7pPr>
      <a:lvl8pPr marL="1371600" algn="l" rtl="0" fontAlgn="base">
        <a:spcBef>
          <a:spcPct val="0"/>
        </a:spcBef>
        <a:spcAft>
          <a:spcPct val="0"/>
        </a:spcAft>
        <a:defRPr sz="1600" b="1">
          <a:solidFill>
            <a:schemeClr val="tx1"/>
          </a:solidFill>
          <a:latin typeface="Arial" charset="0"/>
        </a:defRPr>
      </a:lvl8pPr>
      <a:lvl9pPr marL="1828800" algn="l" rtl="0" fontAlgn="base">
        <a:spcBef>
          <a:spcPct val="0"/>
        </a:spcBef>
        <a:spcAft>
          <a:spcPct val="0"/>
        </a:spcAft>
        <a:defRPr sz="1600" b="1">
          <a:solidFill>
            <a:schemeClr val="tx1"/>
          </a:solidFill>
          <a:latin typeface="Arial" charset="0"/>
        </a:defRPr>
      </a:lvl9pPr>
    </p:titleStyle>
    <p:bodyStyle>
      <a:lvl1pPr algn="l" defTabSz="900113" rtl="0" fontAlgn="base">
        <a:spcBef>
          <a:spcPts val="1500"/>
        </a:spcBef>
        <a:spcAft>
          <a:spcPct val="0"/>
        </a:spcAft>
        <a:buClr>
          <a:schemeClr val="tx1"/>
        </a:buClr>
        <a:buFont typeface="Wingdings" pitchFamily="2" charset="2"/>
        <a:defRPr sz="1400">
          <a:solidFill>
            <a:schemeClr val="tx1"/>
          </a:solidFill>
          <a:latin typeface="+mn-lt"/>
          <a:ea typeface="+mn-ea"/>
          <a:cs typeface="+mn-cs"/>
        </a:defRPr>
      </a:lvl1pPr>
      <a:lvl2pPr marL="284163" indent="-282575" algn="l" defTabSz="900113" rtl="0" fontAlgn="base">
        <a:spcBef>
          <a:spcPts val="1000"/>
        </a:spcBef>
        <a:spcAft>
          <a:spcPct val="0"/>
        </a:spcAft>
        <a:buClr>
          <a:schemeClr val="tx1"/>
        </a:buClr>
        <a:buFont typeface="Wingdings" pitchFamily="2" charset="2"/>
        <a:buChar char="n"/>
        <a:defRPr sz="1400">
          <a:solidFill>
            <a:schemeClr val="tx1"/>
          </a:solidFill>
          <a:latin typeface="+mn-lt"/>
        </a:defRPr>
      </a:lvl2pPr>
      <a:lvl3pPr marL="542925" indent="-257175" algn="l" defTabSz="900113" rtl="0" fontAlgn="base">
        <a:spcBef>
          <a:spcPts val="500"/>
        </a:spcBef>
        <a:spcAft>
          <a:spcPct val="0"/>
        </a:spcAft>
        <a:buClr>
          <a:schemeClr val="tx1"/>
        </a:buClr>
        <a:buFont typeface="Arial" charset="0"/>
        <a:buChar char="–"/>
        <a:defRPr sz="1400">
          <a:solidFill>
            <a:schemeClr val="tx1"/>
          </a:solidFill>
          <a:latin typeface="+mn-lt"/>
        </a:defRPr>
      </a:lvl3pPr>
      <a:lvl4pPr marL="814388" indent="-269875" algn="l" defTabSz="900113" rtl="0" fontAlgn="base">
        <a:spcBef>
          <a:spcPts val="500"/>
        </a:spcBef>
        <a:spcAft>
          <a:spcPct val="0"/>
        </a:spcAft>
        <a:buClr>
          <a:schemeClr val="tx1"/>
        </a:buClr>
        <a:buFont typeface="Arial" charset="0"/>
        <a:buChar char="–"/>
        <a:defRPr sz="1400">
          <a:solidFill>
            <a:schemeClr val="tx1"/>
          </a:solidFill>
          <a:latin typeface="+mn-lt"/>
        </a:defRPr>
      </a:lvl4pPr>
      <a:lvl5pPr marL="1104900" indent="-288925" algn="l" defTabSz="900113" rtl="0" fontAlgn="base">
        <a:spcBef>
          <a:spcPts val="500"/>
        </a:spcBef>
        <a:spcAft>
          <a:spcPct val="0"/>
        </a:spcAft>
        <a:buClr>
          <a:schemeClr val="tx1"/>
        </a:buClr>
        <a:buFont typeface="Arial" charset="0"/>
        <a:defRPr sz="1400">
          <a:solidFill>
            <a:schemeClr val="tx1"/>
          </a:solidFill>
          <a:latin typeface="+mn-lt"/>
        </a:defRPr>
      </a:lvl5pPr>
      <a:lvl6pPr marL="1562100" indent="-288925" algn="l" defTabSz="900113" rtl="0" fontAlgn="base">
        <a:spcBef>
          <a:spcPts val="500"/>
        </a:spcBef>
        <a:spcAft>
          <a:spcPct val="0"/>
        </a:spcAft>
        <a:buClr>
          <a:schemeClr val="tx1"/>
        </a:buClr>
        <a:buFont typeface="Arial" charset="0"/>
        <a:defRPr sz="1400">
          <a:solidFill>
            <a:schemeClr val="tx1"/>
          </a:solidFill>
          <a:latin typeface="+mn-lt"/>
        </a:defRPr>
      </a:lvl6pPr>
      <a:lvl7pPr marL="2019300" indent="-288925" algn="l" defTabSz="900113" rtl="0" fontAlgn="base">
        <a:spcBef>
          <a:spcPts val="500"/>
        </a:spcBef>
        <a:spcAft>
          <a:spcPct val="0"/>
        </a:spcAft>
        <a:buClr>
          <a:schemeClr val="tx1"/>
        </a:buClr>
        <a:buFont typeface="Arial" charset="0"/>
        <a:defRPr sz="1400">
          <a:solidFill>
            <a:schemeClr val="tx1"/>
          </a:solidFill>
          <a:latin typeface="+mn-lt"/>
        </a:defRPr>
      </a:lvl7pPr>
      <a:lvl8pPr marL="2476500" indent="-288925" algn="l" defTabSz="900113" rtl="0" fontAlgn="base">
        <a:spcBef>
          <a:spcPts val="500"/>
        </a:spcBef>
        <a:spcAft>
          <a:spcPct val="0"/>
        </a:spcAft>
        <a:buClr>
          <a:schemeClr val="tx1"/>
        </a:buClr>
        <a:buFont typeface="Arial" charset="0"/>
        <a:defRPr sz="1400">
          <a:solidFill>
            <a:schemeClr val="tx1"/>
          </a:solidFill>
          <a:latin typeface="+mn-lt"/>
        </a:defRPr>
      </a:lvl8pPr>
      <a:lvl9pPr marL="2933700" indent="-288925" algn="l" defTabSz="900113" rtl="0" fontAlgn="base">
        <a:spcBef>
          <a:spcPts val="500"/>
        </a:spcBef>
        <a:spcAft>
          <a:spcPct val="0"/>
        </a:spcAft>
        <a:buClr>
          <a:schemeClr val="tx1"/>
        </a:buClr>
        <a:buFont typeface="Arial" charset="0"/>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281E9821-1731-2146-8DE1-73EAE0495126}"/>
              </a:ext>
            </a:extLst>
          </p:cNvPr>
          <p:cNvSpPr/>
          <p:nvPr/>
        </p:nvSpPr>
        <p:spPr>
          <a:xfrm>
            <a:off x="135572" y="6449629"/>
            <a:ext cx="4591364" cy="3620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4" name="Rectangle 14"/>
          <p:cNvSpPr>
            <a:spLocks noChangeArrowheads="1"/>
          </p:cNvSpPr>
          <p:nvPr/>
        </p:nvSpPr>
        <p:spPr bwMode="auto">
          <a:xfrm>
            <a:off x="128588" y="3220571"/>
            <a:ext cx="3000168" cy="3186953"/>
          </a:xfrm>
          <a:prstGeom prst="rect">
            <a:avLst/>
          </a:prstGeom>
          <a:solidFill>
            <a:srgbClr val="93B4ED"/>
          </a:solidFill>
          <a:ln w="12700">
            <a:noFill/>
            <a:miter lim="800000"/>
            <a:headEnd/>
            <a:tailEnd/>
          </a:ln>
          <a:effectLst/>
        </p:spPr>
        <p:txBody>
          <a:bodyPr lIns="90000" tIns="46800" rIns="90000" bIns="46800" anchor="t"/>
          <a:lstStyle/>
          <a:p>
            <a:pPr algn="r" eaLnBrk="0" hangingPunct="0">
              <a:spcBef>
                <a:spcPct val="0"/>
              </a:spcBef>
              <a:spcAft>
                <a:spcPts val="300"/>
              </a:spcAft>
            </a:pPr>
            <a:endParaRPr lang="en-GB" sz="1600" b="1" dirty="0">
              <a:latin typeface="Consolas" charset="0"/>
              <a:ea typeface="Consolas" charset="0"/>
              <a:cs typeface="Consolas" charset="0"/>
            </a:endParaRPr>
          </a:p>
          <a:p>
            <a:pPr algn="r" eaLnBrk="0" hangingPunct="0">
              <a:spcBef>
                <a:spcPct val="0"/>
              </a:spcBef>
              <a:spcAft>
                <a:spcPts val="300"/>
              </a:spcAft>
            </a:pPr>
            <a:endParaRPr lang="en-GB" sz="1600" b="1" dirty="0">
              <a:latin typeface="Roboto Black" charset="0"/>
              <a:ea typeface="Roboto Black" charset="0"/>
              <a:cs typeface="Roboto Black" charset="0"/>
            </a:endParaRPr>
          </a:p>
          <a:p>
            <a:pPr algn="r" eaLnBrk="0" hangingPunct="0">
              <a:spcBef>
                <a:spcPct val="0"/>
              </a:spcBef>
              <a:spcAft>
                <a:spcPts val="300"/>
              </a:spcAft>
            </a:pPr>
            <a:r>
              <a:rPr lang="en-GB" sz="1600" b="1" dirty="0">
                <a:latin typeface="Roboto Black" charset="0"/>
                <a:ea typeface="Roboto Black" charset="0"/>
                <a:cs typeface="Roboto Black" charset="0"/>
              </a:rPr>
              <a:t>MOVOS’ added value is to clarify the sustainability aspects of entrepreneurs’ current approach as well as help identify new business opportunities that could both be socially impactful and make business sense</a:t>
            </a:r>
          </a:p>
          <a:p>
            <a:pPr algn="r" eaLnBrk="0" hangingPunct="0">
              <a:spcBef>
                <a:spcPct val="0"/>
              </a:spcBef>
              <a:spcAft>
                <a:spcPts val="300"/>
              </a:spcAft>
            </a:pPr>
            <a:endParaRPr lang="sl-SI" altLang="en-US" sz="1000" b="1" dirty="0">
              <a:latin typeface="Consolas" charset="0"/>
              <a:ea typeface="Consolas" charset="0"/>
              <a:cs typeface="Consolas" charset="0"/>
            </a:endParaRPr>
          </a:p>
          <a:p>
            <a:pPr algn="r" eaLnBrk="0" hangingPunct="0">
              <a:spcBef>
                <a:spcPct val="0"/>
              </a:spcBef>
              <a:spcAft>
                <a:spcPts val="300"/>
              </a:spcAft>
            </a:pPr>
            <a:r>
              <a:rPr lang="en-GB" altLang="en-US" sz="1000" b="1" dirty="0">
                <a:latin typeface="Consolas" charset="0"/>
                <a:ea typeface="Consolas" charset="0"/>
                <a:cs typeface="Consolas" charset="0"/>
              </a:rPr>
              <a:t>CORRADO PATERNO’ CASTELLO</a:t>
            </a:r>
            <a:r>
              <a:rPr lang="en-GB" altLang="en-US" sz="1000" dirty="0">
                <a:latin typeface="Consolas" charset="0"/>
                <a:ea typeface="Consolas" charset="0"/>
                <a:cs typeface="Consolas" charset="0"/>
              </a:rPr>
              <a:t>, Founder</a:t>
            </a:r>
          </a:p>
        </p:txBody>
      </p:sp>
      <p:sp>
        <p:nvSpPr>
          <p:cNvPr id="108" name="Rectangle 7"/>
          <p:cNvSpPr>
            <a:spLocks noChangeArrowheads="1"/>
          </p:cNvSpPr>
          <p:nvPr/>
        </p:nvSpPr>
        <p:spPr bwMode="auto">
          <a:xfrm>
            <a:off x="127471" y="636534"/>
            <a:ext cx="3005603" cy="347163"/>
          </a:xfrm>
          <a:prstGeom prst="rect">
            <a:avLst/>
          </a:prstGeom>
          <a:solidFill>
            <a:schemeClr val="tx1"/>
          </a:solidFill>
          <a:ln w="12700">
            <a:solidFill>
              <a:schemeClr val="bg1">
                <a:lumMod val="75000"/>
              </a:schemeClr>
            </a:solidFill>
            <a:miter lim="800000"/>
            <a:headEnd/>
            <a:tailEnd/>
          </a:ln>
          <a:effectLst/>
        </p:spPr>
        <p:txBody>
          <a:bodyPr lIns="90000" tIns="46800" rIns="90000" bIns="46800" anchor="ctr"/>
          <a:lstStyle/>
          <a:p>
            <a:pPr eaLnBrk="0" hangingPunct="0">
              <a:spcBef>
                <a:spcPct val="0"/>
              </a:spcBef>
            </a:pPr>
            <a:r>
              <a:rPr lang="en-GB" altLang="en-US" sz="1200" b="1" dirty="0">
                <a:solidFill>
                  <a:schemeClr val="bg1"/>
                </a:solidFill>
              </a:rPr>
              <a:t>IN SHORT</a:t>
            </a:r>
          </a:p>
        </p:txBody>
      </p:sp>
      <p:sp>
        <p:nvSpPr>
          <p:cNvPr id="102" name="Rectangle 7"/>
          <p:cNvSpPr>
            <a:spLocks noChangeArrowheads="1"/>
          </p:cNvSpPr>
          <p:nvPr/>
        </p:nvSpPr>
        <p:spPr bwMode="auto">
          <a:xfrm>
            <a:off x="4732392" y="6439576"/>
            <a:ext cx="5041806" cy="378669"/>
          </a:xfrm>
          <a:prstGeom prst="rect">
            <a:avLst/>
          </a:prstGeom>
          <a:solidFill>
            <a:srgbClr val="C2D3ED"/>
          </a:solidFill>
          <a:ln w="3175">
            <a:solidFill>
              <a:srgbClr val="C2D3ED"/>
            </a:solidFill>
            <a:headEnd/>
            <a:tailEnd/>
          </a:ln>
        </p:spPr>
        <p:style>
          <a:lnRef idx="2">
            <a:schemeClr val="dk1"/>
          </a:lnRef>
          <a:fillRef idx="1">
            <a:schemeClr val="lt1"/>
          </a:fillRef>
          <a:effectRef idx="0">
            <a:schemeClr val="dk1"/>
          </a:effectRef>
          <a:fontRef idx="minor">
            <a:schemeClr val="dk1"/>
          </a:fontRef>
        </p:style>
        <p:txBody>
          <a:bodyPr lIns="90000" tIns="46800" rIns="90000" bIns="46800" anchor="ctr"/>
          <a:lstStyle/>
          <a:p>
            <a:pPr eaLnBrk="0" hangingPunct="0">
              <a:spcBef>
                <a:spcPct val="0"/>
              </a:spcBef>
            </a:pPr>
            <a:r>
              <a:rPr lang="en-US" sz="1200" dirty="0"/>
              <a:t>For more social innovation examples, visit </a:t>
            </a:r>
            <a:r>
              <a:rPr lang="en-US" sz="1200" b="1" dirty="0"/>
              <a:t>www.socialinnovationacademy.eu</a:t>
            </a:r>
          </a:p>
        </p:txBody>
      </p:sp>
      <p:sp>
        <p:nvSpPr>
          <p:cNvPr id="105" name="Rectangle 104"/>
          <p:cNvSpPr/>
          <p:nvPr/>
        </p:nvSpPr>
        <p:spPr bwMode="auto">
          <a:xfrm>
            <a:off x="1600200" y="71305"/>
            <a:ext cx="8177880" cy="493676"/>
          </a:xfrm>
          <a:prstGeom prst="rect">
            <a:avLst/>
          </a:prstGeom>
          <a:solidFill>
            <a:srgbClr val="C2D3ED"/>
          </a:solidFill>
          <a:ln w="12700" cap="flat" cmpd="sng" algn="ctr">
            <a:solidFill>
              <a:srgbClr val="C2D3ED"/>
            </a:solidFill>
            <a:prstDash val="solid"/>
            <a:round/>
            <a:headEnd type="none" w="med" len="med"/>
            <a:tailEnd type="none" w="med" len="med"/>
          </a:ln>
          <a:effectLst/>
        </p:spPr>
        <p:txBody>
          <a:bodyPr rot="0" spcFirstLastPara="0" vertOverflow="overflow" horzOverflow="overflow" vert="horz" wrap="square" lIns="90000" tIns="108000" rIns="90000" bIns="46800" numCol="1" spcCol="0" rtlCol="0" fromWordArt="0" anchor="ctr" anchorCtr="0" forceAA="0" compatLnSpc="1">
            <a:prstTxWarp prst="textNoShape">
              <a:avLst/>
            </a:prstTxWarp>
            <a:noAutofit/>
          </a:bodyPr>
          <a:lstStyle/>
          <a:p>
            <a:pPr rtl="0" fontAlgn="base">
              <a:spcBef>
                <a:spcPct val="50000"/>
              </a:spcBef>
              <a:spcAft>
                <a:spcPct val="0"/>
              </a:spcAft>
            </a:pPr>
            <a:r>
              <a:rPr lang="en-GB" sz="2800" b="1" dirty="0">
                <a:solidFill>
                  <a:schemeClr val="tx1"/>
                </a:solidFill>
                <a:latin typeface="Arial" charset="0"/>
              </a:rPr>
              <a:t>MOVOS</a:t>
            </a:r>
            <a:endParaRPr lang="en-US" sz="2800" dirty="0">
              <a:solidFill>
                <a:schemeClr val="tx1"/>
              </a:solidFill>
              <a:latin typeface="Arial" charset="0"/>
            </a:endParaRPr>
          </a:p>
        </p:txBody>
      </p:sp>
      <p:sp>
        <p:nvSpPr>
          <p:cNvPr id="106" name="Rectangle 105"/>
          <p:cNvSpPr/>
          <p:nvPr/>
        </p:nvSpPr>
        <p:spPr bwMode="auto">
          <a:xfrm>
            <a:off x="1258823" y="71305"/>
            <a:ext cx="336453" cy="493677"/>
          </a:xfrm>
          <a:prstGeom prst="rect">
            <a:avLst/>
          </a:prstGeom>
          <a:solidFill>
            <a:schemeClr val="tx1"/>
          </a:solidFill>
          <a:ln w="12700" cap="flat" cmpd="sng" algn="ctr">
            <a:solidFill>
              <a:schemeClr val="tx1"/>
            </a:solidFill>
            <a:prstDash val="solid"/>
            <a:round/>
            <a:headEnd type="none" w="med" len="med"/>
            <a:tailEnd type="none" w="med" len="med"/>
          </a:ln>
          <a:effectLst/>
        </p:spPr>
        <p:txBody>
          <a:bodyPr rot="0" spcFirstLastPara="0" vertOverflow="overflow" horzOverflow="overflow" vert="vert270" wrap="square" lIns="0" tIns="0" rIns="0" bIns="0" numCol="1" spcCol="0" rtlCol="0" fromWordArt="0" anchor="ctr" anchorCtr="0" forceAA="0" compatLnSpc="1">
            <a:prstTxWarp prst="textNoShape">
              <a:avLst/>
            </a:prstTxWarp>
            <a:noAutofit/>
          </a:bodyPr>
          <a:lstStyle/>
          <a:p>
            <a:pPr rtl="0" fontAlgn="base">
              <a:spcBef>
                <a:spcPct val="50000"/>
              </a:spcBef>
              <a:spcAft>
                <a:spcPct val="0"/>
              </a:spcAft>
            </a:pPr>
            <a:r>
              <a:rPr lang="en-US" sz="700" b="1" dirty="0">
                <a:solidFill>
                  <a:schemeClr val="bg1"/>
                </a:solidFill>
                <a:latin typeface="Arial" charset="0"/>
              </a:rPr>
              <a:t>CASE STUDY</a:t>
            </a:r>
            <a:endParaRPr lang="en-US" sz="700" dirty="0">
              <a:solidFill>
                <a:schemeClr val="bg1"/>
              </a:solidFill>
              <a:latin typeface="Arial" charset="0"/>
            </a:endParaRPr>
          </a:p>
        </p:txBody>
      </p:sp>
      <p:sp>
        <p:nvSpPr>
          <p:cNvPr id="107" name="Rectangle 14"/>
          <p:cNvSpPr>
            <a:spLocks noChangeArrowheads="1"/>
          </p:cNvSpPr>
          <p:nvPr/>
        </p:nvSpPr>
        <p:spPr bwMode="auto">
          <a:xfrm>
            <a:off x="128588" y="67941"/>
            <a:ext cx="1127616" cy="508131"/>
          </a:xfrm>
          <a:prstGeom prst="rect">
            <a:avLst/>
          </a:prstGeom>
          <a:solidFill>
            <a:schemeClr val="bg1"/>
          </a:solidFill>
          <a:ln w="12700">
            <a:noFill/>
            <a:miter lim="800000"/>
            <a:headEnd/>
            <a:tailEnd/>
          </a:ln>
          <a:effectLst/>
          <a:extLst>
            <a:ext uri="{AF507438-7753-43E0-B8FC-AC1667EBCBE1}">
              <a14:hiddenEffects xmlns:a14="http://schemas.microsoft.com/office/drawing/2010/main">
                <a:effectLst>
                  <a:outerShdw dist="17961" dir="13500000" algn="ctr" rotWithShape="0">
                    <a:schemeClr val="bg2">
                      <a:gamma/>
                      <a:shade val="60000"/>
                      <a:invGamma/>
                    </a:schemeClr>
                  </a:outerShdw>
                </a:effectLst>
              </a14:hiddenEffects>
            </a:ext>
          </a:extLst>
        </p:spPr>
        <p:txBody>
          <a:bodyPr lIns="90000" tIns="46800" rIns="90000" bIns="46800" anchor="t"/>
          <a:lstStyle/>
          <a:p>
            <a:pPr algn="l" eaLnBrk="0" hangingPunct="0">
              <a:spcBef>
                <a:spcPct val="0"/>
              </a:spcBef>
            </a:pPr>
            <a:endParaRPr lang="en-GB" altLang="en-US" sz="1200" dirty="0"/>
          </a:p>
          <a:p>
            <a:pPr algn="l" eaLnBrk="0" hangingPunct="0">
              <a:spcBef>
                <a:spcPct val="0"/>
              </a:spcBef>
            </a:pPr>
            <a:endParaRPr lang="en-GB" altLang="en-US" sz="1200" dirty="0"/>
          </a:p>
        </p:txBody>
      </p:sp>
      <p:sp>
        <p:nvSpPr>
          <p:cNvPr id="113" name="Rectangle 14"/>
          <p:cNvSpPr>
            <a:spLocks noChangeArrowheads="1"/>
          </p:cNvSpPr>
          <p:nvPr/>
        </p:nvSpPr>
        <p:spPr bwMode="auto">
          <a:xfrm>
            <a:off x="128588" y="977900"/>
            <a:ext cx="3000168" cy="2235947"/>
          </a:xfrm>
          <a:prstGeom prst="rect">
            <a:avLst/>
          </a:prstGeom>
          <a:solidFill>
            <a:schemeClr val="bg1"/>
          </a:solidFill>
          <a:ln w="12700">
            <a:noFill/>
            <a:miter lim="800000"/>
            <a:headEnd/>
            <a:tailEnd/>
          </a:ln>
          <a:effectLst/>
          <a:extLst>
            <a:ext uri="{AF507438-7753-43E0-B8FC-AC1667EBCBE1}">
              <a14:hiddenEffects xmlns:a14="http://schemas.microsoft.com/office/drawing/2010/main">
                <a:effectLst>
                  <a:outerShdw dist="17961" dir="13500000" algn="ctr" rotWithShape="0">
                    <a:schemeClr val="bg2">
                      <a:gamma/>
                      <a:shade val="60000"/>
                      <a:invGamma/>
                    </a:schemeClr>
                  </a:outerShdw>
                </a:effectLst>
              </a14:hiddenEffects>
            </a:ext>
          </a:extLst>
        </p:spPr>
        <p:txBody>
          <a:bodyPr lIns="90000" tIns="46800" rIns="90000" bIns="46800" anchor="t"/>
          <a:lstStyle/>
          <a:p>
            <a:pPr algn="just"/>
            <a:r>
              <a:rPr lang="en-US" sz="1200" dirty="0"/>
              <a:t>MOVOS is all about one thing: engaging startup entrepreneurs in a working path to discuss how sustainability can positively affect the growth of their business and discover the role they wish to play in current societal challenges.</a:t>
            </a:r>
          </a:p>
          <a:p>
            <a:pPr algn="just"/>
            <a:br>
              <a:rPr lang="en-US" sz="1200" dirty="0"/>
            </a:br>
            <a:endParaRPr lang="en-GB" altLang="en-US" sz="1200" b="1" dirty="0"/>
          </a:p>
        </p:txBody>
      </p:sp>
      <p:sp>
        <p:nvSpPr>
          <p:cNvPr id="115" name="Rectangle 14"/>
          <p:cNvSpPr>
            <a:spLocks noChangeArrowheads="1"/>
          </p:cNvSpPr>
          <p:nvPr/>
        </p:nvSpPr>
        <p:spPr bwMode="auto">
          <a:xfrm>
            <a:off x="3180230" y="3220570"/>
            <a:ext cx="5214470" cy="3180230"/>
          </a:xfrm>
          <a:prstGeom prst="rect">
            <a:avLst/>
          </a:prstGeom>
          <a:solidFill>
            <a:schemeClr val="bg1"/>
          </a:solidFill>
          <a:ln w="12700">
            <a:noFill/>
            <a:miter lim="800000"/>
            <a:headEnd/>
            <a:tailEnd/>
          </a:ln>
          <a:effectLst/>
          <a:extLst>
            <a:ext uri="{AF507438-7753-43E0-B8FC-AC1667EBCBE1}">
              <a14:hiddenEffects xmlns:a14="http://schemas.microsoft.com/office/drawing/2010/main">
                <a:effectLst>
                  <a:outerShdw dist="17961" dir="13500000" algn="ctr" rotWithShape="0">
                    <a:schemeClr val="bg2">
                      <a:gamma/>
                      <a:shade val="60000"/>
                      <a:invGamma/>
                    </a:schemeClr>
                  </a:outerShdw>
                </a:effectLst>
              </a14:hiddenEffects>
            </a:ext>
          </a:extLst>
        </p:spPr>
        <p:txBody>
          <a:bodyPr lIns="90000" tIns="46800" rIns="90000" bIns="46800" anchor="t"/>
          <a:lstStyle/>
          <a:p>
            <a:pPr algn="just" fontAlgn="base"/>
            <a:r>
              <a:rPr lang="en-US" sz="800" dirty="0">
                <a:solidFill>
                  <a:srgbClr val="000000"/>
                </a:solidFill>
                <a:latin typeface="+mj-lt"/>
              </a:rPr>
              <a:t>MOVOS</a:t>
            </a:r>
            <a:r>
              <a:rPr lang="en-US" sz="800" dirty="0"/>
              <a:t>’</a:t>
            </a:r>
            <a:r>
              <a:rPr lang="en-US" sz="800" baseline="30000" dirty="0"/>
              <a:t>1</a:t>
            </a:r>
            <a:r>
              <a:rPr lang="sl-SI" sz="800" dirty="0"/>
              <a:t> </a:t>
            </a:r>
            <a:r>
              <a:rPr lang="en-US" sz="800" dirty="0">
                <a:solidFill>
                  <a:srgbClr val="000000"/>
                </a:solidFill>
                <a:latin typeface="+mj-lt"/>
              </a:rPr>
              <a:t>is a pro-bono initiative that aims to </a:t>
            </a:r>
            <a:r>
              <a:rPr lang="en-US" sz="800" b="1" dirty="0">
                <a:solidFill>
                  <a:srgbClr val="000000"/>
                </a:solidFill>
                <a:latin typeface="+mj-lt"/>
              </a:rPr>
              <a:t>empower entrepreneurs </a:t>
            </a:r>
            <a:r>
              <a:rPr lang="en-US" sz="800" dirty="0">
                <a:solidFill>
                  <a:srgbClr val="000000"/>
                </a:solidFill>
                <a:latin typeface="+mj-lt"/>
              </a:rPr>
              <a:t>to foster the prosperity of their business while contributing to social and environmental challenges, thus paving the way for sustainability to become part of the enterprise culture. The idea behind MOVOS is based on the consideration that ‘it should be easier </a:t>
            </a:r>
            <a:r>
              <a:rPr lang="en-US" sz="800" b="1" dirty="0">
                <a:solidFill>
                  <a:srgbClr val="000000"/>
                </a:solidFill>
                <a:latin typeface="+mj-lt"/>
              </a:rPr>
              <a:t>to “infect” founders of new businesses </a:t>
            </a:r>
            <a:r>
              <a:rPr lang="en-US" sz="800" dirty="0">
                <a:solidFill>
                  <a:srgbClr val="000000"/>
                </a:solidFill>
                <a:latin typeface="+mj-lt"/>
              </a:rPr>
              <a:t>with the idea of sustainability than to rebuild the established corporate cultures of existing companies</a:t>
            </a:r>
            <a:r>
              <a:rPr lang="en-US" sz="800" dirty="0"/>
              <a:t>’</a:t>
            </a:r>
            <a:r>
              <a:rPr lang="en-US" sz="800" baseline="30000" dirty="0"/>
              <a:t>2</a:t>
            </a:r>
            <a:r>
              <a:rPr lang="en-US" sz="800" dirty="0">
                <a:solidFill>
                  <a:srgbClr val="000000"/>
                </a:solidFill>
                <a:latin typeface="+mj-lt"/>
              </a:rPr>
              <a:t>. Often many start-up entrepreneurs are indeed not fully aware of the potential </a:t>
            </a:r>
            <a:r>
              <a:rPr lang="en-US" sz="800" b="1" dirty="0">
                <a:solidFill>
                  <a:srgbClr val="000000"/>
                </a:solidFill>
                <a:latin typeface="+mj-lt"/>
              </a:rPr>
              <a:t>market opportunities </a:t>
            </a:r>
            <a:r>
              <a:rPr lang="en-US" sz="800" dirty="0">
                <a:solidFill>
                  <a:srgbClr val="000000"/>
                </a:solidFill>
                <a:latin typeface="+mj-lt"/>
              </a:rPr>
              <a:t>that might exist for </a:t>
            </a:r>
            <a:r>
              <a:rPr lang="en-US" sz="800" b="1" dirty="0">
                <a:solidFill>
                  <a:srgbClr val="000000"/>
                </a:solidFill>
                <a:latin typeface="+mj-lt"/>
              </a:rPr>
              <a:t>sustainability-oriented businesses</a:t>
            </a:r>
            <a:r>
              <a:rPr lang="en-US" sz="800" dirty="0">
                <a:solidFill>
                  <a:srgbClr val="000000"/>
                </a:solidFill>
                <a:latin typeface="+mj-lt"/>
              </a:rPr>
              <a:t>. For this reason, MOVOS wants to highlight successful best practices in their respective industries and make them aware of the opportunities of sustainable business practices to meet customers’ needs, match investors’ expectations and provide social value to business.</a:t>
            </a:r>
          </a:p>
          <a:p>
            <a:pPr algn="just" fontAlgn="base"/>
            <a:r>
              <a:rPr lang="en-US" sz="800" dirty="0">
                <a:solidFill>
                  <a:srgbClr val="000000"/>
                </a:solidFill>
                <a:latin typeface="+mj-lt"/>
              </a:rPr>
              <a:t>In order to engage entrepreneurs in a mature and business-oriented reflection and support them in the integration of sustainability into their business model, MOVOS developed a </a:t>
            </a:r>
            <a:r>
              <a:rPr lang="en-US" sz="800" b="1" dirty="0">
                <a:solidFill>
                  <a:srgbClr val="000000"/>
                </a:solidFill>
                <a:latin typeface="+mj-lt"/>
              </a:rPr>
              <a:t>tailored methodology</a:t>
            </a:r>
            <a:r>
              <a:rPr lang="en-US" sz="800" dirty="0">
                <a:solidFill>
                  <a:srgbClr val="000000"/>
                </a:solidFill>
                <a:latin typeface="+mj-lt"/>
              </a:rPr>
              <a:t> based on 3 main steps: 1) analysis of the socio-economic </a:t>
            </a:r>
            <a:r>
              <a:rPr lang="en-US" sz="800" b="1" dirty="0">
                <a:solidFill>
                  <a:srgbClr val="000000"/>
                </a:solidFill>
                <a:latin typeface="+mj-lt"/>
              </a:rPr>
              <a:t>context</a:t>
            </a:r>
            <a:r>
              <a:rPr lang="en-US" sz="800" dirty="0">
                <a:solidFill>
                  <a:srgbClr val="000000"/>
                </a:solidFill>
                <a:latin typeface="+mj-lt"/>
              </a:rPr>
              <a:t> and of the current and potential impact of the business; 2) design of entrepreneurs’ sustainability </a:t>
            </a:r>
            <a:r>
              <a:rPr lang="en-US" sz="800" b="1" dirty="0">
                <a:solidFill>
                  <a:srgbClr val="000000"/>
                </a:solidFill>
                <a:latin typeface="+mj-lt"/>
              </a:rPr>
              <a:t>vision</a:t>
            </a:r>
            <a:r>
              <a:rPr lang="en-US" sz="800" dirty="0">
                <a:solidFill>
                  <a:srgbClr val="000000"/>
                </a:solidFill>
                <a:latin typeface="+mj-lt"/>
              </a:rPr>
              <a:t> and definition of the related objectives; 3) brainstorming and selection of the most viable </a:t>
            </a:r>
            <a:r>
              <a:rPr lang="en-US" sz="800" b="1" dirty="0">
                <a:solidFill>
                  <a:srgbClr val="000000"/>
                </a:solidFill>
                <a:latin typeface="+mj-lt"/>
              </a:rPr>
              <a:t>solutions</a:t>
            </a:r>
            <a:r>
              <a:rPr lang="en-US" sz="800" dirty="0">
                <a:solidFill>
                  <a:srgbClr val="000000"/>
                </a:solidFill>
                <a:latin typeface="+mj-lt"/>
              </a:rPr>
              <a:t> (that make business sense) to achieve the objectives.</a:t>
            </a:r>
          </a:p>
          <a:p>
            <a:pPr algn="just" fontAlgn="base"/>
            <a:r>
              <a:rPr lang="en-US" sz="800" dirty="0">
                <a:solidFill>
                  <a:srgbClr val="000000"/>
                </a:solidFill>
                <a:latin typeface="+mj-lt"/>
              </a:rPr>
              <a:t>MOVOS works with networks and enablers that are in close contact with entrepreneurs, such as </a:t>
            </a:r>
            <a:r>
              <a:rPr lang="en-US" sz="800" b="1" dirty="0">
                <a:solidFill>
                  <a:srgbClr val="000000"/>
                </a:solidFill>
                <a:latin typeface="+mj-lt"/>
              </a:rPr>
              <a:t>incubators and accelerators</a:t>
            </a:r>
            <a:r>
              <a:rPr lang="en-US" sz="800" dirty="0">
                <a:solidFill>
                  <a:srgbClr val="000000"/>
                </a:solidFill>
                <a:latin typeface="+mj-lt"/>
              </a:rPr>
              <a:t>. In 2020, MOVOS partnered with Startup Africa </a:t>
            </a:r>
            <a:r>
              <a:rPr lang="en-US" sz="800">
                <a:solidFill>
                  <a:srgbClr val="000000"/>
                </a:solidFill>
                <a:latin typeface="+mj-lt"/>
              </a:rPr>
              <a:t>Roadtrip</a:t>
            </a:r>
            <a:r>
              <a:rPr lang="en-GB" sz="800" baseline="30000" dirty="0"/>
              <a:t>3</a:t>
            </a:r>
            <a:r>
              <a:rPr lang="sl-SI" sz="800"/>
              <a:t> </a:t>
            </a:r>
            <a:r>
              <a:rPr lang="en-US" sz="800" dirty="0">
                <a:solidFill>
                  <a:srgbClr val="000000"/>
                </a:solidFill>
                <a:latin typeface="+mj-lt"/>
              </a:rPr>
              <a:t>to train four startups from the network to define their social impact strategy, integrate it into their corporate identity and present it to investors during their pitch. The contribution helped the entrepreneurs clarify and reinforce their social mission, strengthen the founders’ and employees’ commitment and </a:t>
            </a:r>
            <a:r>
              <a:rPr lang="en-US" sz="800" b="1" dirty="0">
                <a:solidFill>
                  <a:srgbClr val="000000"/>
                </a:solidFill>
                <a:latin typeface="+mj-lt"/>
              </a:rPr>
              <a:t>attract investors</a:t>
            </a:r>
            <a:r>
              <a:rPr lang="en-US" sz="800" dirty="0">
                <a:solidFill>
                  <a:srgbClr val="000000"/>
                </a:solidFill>
                <a:latin typeface="+mj-lt"/>
              </a:rPr>
              <a:t>, especially the most social-impact </a:t>
            </a:r>
          </a:p>
          <a:p>
            <a:pPr algn="l" fontAlgn="base">
              <a:spcBef>
                <a:spcPts val="0"/>
              </a:spcBef>
            </a:pPr>
            <a:r>
              <a:rPr lang="en-US" sz="800" dirty="0">
                <a:solidFill>
                  <a:srgbClr val="000000"/>
                </a:solidFill>
                <a:latin typeface="+mj-lt"/>
              </a:rPr>
              <a:t>driven.</a:t>
            </a:r>
            <a:r>
              <a:rPr lang="en-GB" sz="800" dirty="0"/>
              <a:t> </a:t>
            </a:r>
            <a:endParaRPr lang="en-US" sz="800" dirty="0">
              <a:solidFill>
                <a:srgbClr val="000000"/>
              </a:solidFill>
              <a:latin typeface="+mj-lt"/>
            </a:endParaRPr>
          </a:p>
        </p:txBody>
      </p:sp>
      <p:sp>
        <p:nvSpPr>
          <p:cNvPr id="116" name="Rectangle 7"/>
          <p:cNvSpPr>
            <a:spLocks noChangeArrowheads="1"/>
          </p:cNvSpPr>
          <p:nvPr/>
        </p:nvSpPr>
        <p:spPr bwMode="auto">
          <a:xfrm>
            <a:off x="3175471" y="636534"/>
            <a:ext cx="5219405" cy="347163"/>
          </a:xfrm>
          <a:prstGeom prst="rect">
            <a:avLst/>
          </a:prstGeom>
          <a:solidFill>
            <a:schemeClr val="tx1"/>
          </a:solidFill>
          <a:ln w="12700">
            <a:solidFill>
              <a:schemeClr val="bg1">
                <a:lumMod val="75000"/>
              </a:schemeClr>
            </a:solidFill>
            <a:miter lim="800000"/>
            <a:headEnd/>
            <a:tailEnd/>
          </a:ln>
          <a:effectLst/>
        </p:spPr>
        <p:txBody>
          <a:bodyPr lIns="90000" tIns="46800" rIns="90000" bIns="46800" anchor="ctr"/>
          <a:lstStyle/>
          <a:p>
            <a:pPr eaLnBrk="0" hangingPunct="0">
              <a:spcBef>
                <a:spcPct val="0"/>
              </a:spcBef>
            </a:pPr>
            <a:r>
              <a:rPr lang="en-GB" altLang="en-US" sz="1200" b="1" dirty="0">
                <a:solidFill>
                  <a:schemeClr val="bg1"/>
                </a:solidFill>
              </a:rPr>
              <a:t>STORY</a:t>
            </a: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6515" y="3156668"/>
            <a:ext cx="636104" cy="636104"/>
          </a:xfrm>
          <a:prstGeom prst="rect">
            <a:avLst/>
          </a:prstGeom>
        </p:spPr>
      </p:pic>
      <p:sp>
        <p:nvSpPr>
          <p:cNvPr id="119" name="Rectangle 14"/>
          <p:cNvSpPr>
            <a:spLocks noChangeArrowheads="1"/>
          </p:cNvSpPr>
          <p:nvPr/>
        </p:nvSpPr>
        <p:spPr bwMode="auto">
          <a:xfrm>
            <a:off x="3178397" y="982207"/>
            <a:ext cx="5218180" cy="2238071"/>
          </a:xfrm>
          <a:prstGeom prst="rect">
            <a:avLst/>
          </a:prstGeom>
          <a:solidFill>
            <a:schemeClr val="bg1"/>
          </a:solidFill>
          <a:ln w="12700">
            <a:solidFill>
              <a:schemeClr val="accent2"/>
            </a:solidFill>
            <a:prstDash val="dashDot"/>
            <a:miter lim="800000"/>
            <a:headEnd/>
            <a:tailEnd/>
          </a:ln>
          <a:effectLst/>
          <a:extLst>
            <a:ext uri="{AF507438-7753-43E0-B8FC-AC1667EBCBE1}">
              <a14:hiddenEffects xmlns:a14="http://schemas.microsoft.com/office/drawing/2010/main">
                <a:effectLst>
                  <a:outerShdw dist="17961" dir="13500000" algn="ctr" rotWithShape="0">
                    <a:schemeClr val="bg2">
                      <a:gamma/>
                      <a:shade val="60000"/>
                      <a:invGamma/>
                    </a:schemeClr>
                  </a:outerShdw>
                </a:effectLst>
              </a14:hiddenEffects>
            </a:ext>
          </a:extLst>
        </p:spPr>
        <p:txBody>
          <a:bodyPr lIns="90000" tIns="46800" rIns="90000" bIns="46800" anchor="t"/>
          <a:lstStyle/>
          <a:p>
            <a:pPr algn="just" eaLnBrk="0" hangingPunct="0">
              <a:spcBef>
                <a:spcPct val="0"/>
              </a:spcBef>
              <a:spcAft>
                <a:spcPts val="300"/>
              </a:spcAft>
            </a:pPr>
            <a:r>
              <a:rPr lang="en-GB" altLang="en-US" sz="1000" dirty="0"/>
              <a:t>This is the MAXIMUM visual (photo / quote / logo area). Please use it ALL if you can by cropping your photo nicely, rather than leaving white space. We need a good enough resolution to be printed on A4 without ANY pixels visible, ideally min.1080 wide. Please be very careful not to move the boxes around. After your visual comes here, you can delete this frame.</a:t>
            </a:r>
          </a:p>
          <a:p>
            <a:pPr algn="just" eaLnBrk="0" hangingPunct="0">
              <a:spcBef>
                <a:spcPct val="0"/>
              </a:spcBef>
              <a:spcAft>
                <a:spcPts val="300"/>
              </a:spcAft>
            </a:pPr>
            <a:endParaRPr lang="en-GB" altLang="en-US" sz="1000" dirty="0"/>
          </a:p>
          <a:p>
            <a:pPr algn="just" eaLnBrk="0" hangingPunct="0">
              <a:spcBef>
                <a:spcPct val="0"/>
              </a:spcBef>
              <a:spcAft>
                <a:spcPts val="300"/>
              </a:spcAft>
            </a:pPr>
            <a:r>
              <a:rPr lang="en-GB" altLang="en-US" sz="1000" dirty="0"/>
              <a:t>Please use either a credit-free photo or a give the appropriate credit for the photo in the bottom right corner (see example).</a:t>
            </a:r>
          </a:p>
        </p:txBody>
      </p:sp>
      <p:sp>
        <p:nvSpPr>
          <p:cNvPr id="178" name="Rectangle 7"/>
          <p:cNvSpPr>
            <a:spLocks noChangeArrowheads="1"/>
          </p:cNvSpPr>
          <p:nvPr/>
        </p:nvSpPr>
        <p:spPr bwMode="auto">
          <a:xfrm>
            <a:off x="8437524" y="636534"/>
            <a:ext cx="1340556" cy="347163"/>
          </a:xfrm>
          <a:prstGeom prst="rect">
            <a:avLst/>
          </a:prstGeom>
          <a:solidFill>
            <a:schemeClr val="tx1"/>
          </a:solidFill>
          <a:ln w="12700">
            <a:solidFill>
              <a:schemeClr val="bg1">
                <a:lumMod val="75000"/>
              </a:schemeClr>
            </a:solidFill>
            <a:miter lim="800000"/>
            <a:headEnd/>
            <a:tailEnd/>
          </a:ln>
          <a:effectLst/>
        </p:spPr>
        <p:txBody>
          <a:bodyPr lIns="90000" tIns="46800" rIns="90000" bIns="46800" anchor="ctr"/>
          <a:lstStyle/>
          <a:p>
            <a:pPr eaLnBrk="0" hangingPunct="0">
              <a:spcBef>
                <a:spcPct val="0"/>
              </a:spcBef>
            </a:pPr>
            <a:r>
              <a:rPr lang="en-GB" altLang="en-US" sz="1200" b="1" dirty="0">
                <a:solidFill>
                  <a:schemeClr val="bg1"/>
                </a:solidFill>
              </a:rPr>
              <a:t>IN FOCUS</a:t>
            </a:r>
          </a:p>
        </p:txBody>
      </p:sp>
      <p:sp>
        <p:nvSpPr>
          <p:cNvPr id="49" name="Rectangle 9"/>
          <p:cNvSpPr>
            <a:spLocks noChangeArrowheads="1"/>
          </p:cNvSpPr>
          <p:nvPr/>
        </p:nvSpPr>
        <p:spPr bwMode="auto">
          <a:xfrm>
            <a:off x="8445594" y="5157192"/>
            <a:ext cx="1330418" cy="1243609"/>
          </a:xfrm>
          <a:prstGeom prst="rect">
            <a:avLst/>
          </a:prstGeom>
          <a:solidFill>
            <a:schemeClr val="bg1">
              <a:lumMod val="95000"/>
            </a:schemeClr>
          </a:solidFill>
          <a:ln w="12700">
            <a:noFill/>
            <a:miter lim="800000"/>
            <a:headEnd/>
            <a:tailEnd/>
          </a:ln>
          <a:effectLst/>
        </p:spPr>
        <p:txBody>
          <a:bodyPr lIns="90000" tIns="46800" rIns="90000" bIns="46800" anchor="ctr"/>
          <a:lstStyle/>
          <a:p>
            <a:pPr algn="l" eaLnBrk="0" hangingPunct="0">
              <a:spcBef>
                <a:spcPct val="0"/>
              </a:spcBef>
            </a:pPr>
            <a:r>
              <a:rPr lang="hu-HU" altLang="en-US" sz="500" dirty="0">
                <a:solidFill>
                  <a:srgbClr val="002060"/>
                </a:solidFill>
              </a:rPr>
              <a:t>Author: Corrado Paterrno</a:t>
            </a:r>
          </a:p>
          <a:p>
            <a:pPr algn="l" eaLnBrk="0" hangingPunct="0">
              <a:spcBef>
                <a:spcPct val="0"/>
              </a:spcBef>
            </a:pPr>
            <a:endParaRPr lang="hu-HU" altLang="en-US" sz="500" dirty="0">
              <a:solidFill>
                <a:srgbClr val="002060"/>
              </a:solidFill>
            </a:endParaRPr>
          </a:p>
          <a:p>
            <a:pPr algn="l" eaLnBrk="0" hangingPunct="0">
              <a:spcBef>
                <a:spcPct val="0"/>
              </a:spcBef>
            </a:pPr>
            <a:r>
              <a:rPr lang="hu-HU" altLang="en-US" sz="500" dirty="0">
                <a:solidFill>
                  <a:srgbClr val="002060"/>
                </a:solidFill>
              </a:rPr>
              <a:t>Inspiration, sources, credits: </a:t>
            </a:r>
          </a:p>
          <a:p>
            <a:pPr algn="l" eaLnBrk="0" hangingPunct="0">
              <a:spcBef>
                <a:spcPct val="0"/>
              </a:spcBef>
            </a:pPr>
            <a:endParaRPr lang="hu-HU" altLang="en-US" sz="500" dirty="0">
              <a:solidFill>
                <a:srgbClr val="002060"/>
              </a:solidFill>
            </a:endParaRPr>
          </a:p>
          <a:p>
            <a:pPr algn="l" eaLnBrk="0" hangingPunct="0">
              <a:spcBef>
                <a:spcPct val="0"/>
              </a:spcBef>
            </a:pPr>
            <a:r>
              <a:rPr lang="hu-HU" altLang="en-US" sz="500" dirty="0">
                <a:solidFill>
                  <a:srgbClr val="002060"/>
                </a:solidFill>
              </a:rPr>
              <a:t>1) https://www.movos.it/ </a:t>
            </a:r>
          </a:p>
          <a:p>
            <a:pPr algn="l" eaLnBrk="0" hangingPunct="0">
              <a:spcBef>
                <a:spcPct val="0"/>
              </a:spcBef>
            </a:pPr>
            <a:r>
              <a:rPr lang="hu-HU" altLang="en-US" sz="500" dirty="0">
                <a:solidFill>
                  <a:srgbClr val="002060"/>
                </a:solidFill>
              </a:rPr>
              <a:t>2) </a:t>
            </a:r>
            <a:r>
              <a:rPr lang="en-US" altLang="en-US" sz="500" dirty="0">
                <a:solidFill>
                  <a:srgbClr val="002060"/>
                </a:solidFill>
                <a:ea typeface="Times New Roman" pitchFamily="18" charset="0"/>
                <a:cs typeface="Arial" charset="0"/>
              </a:rPr>
              <a:t>Sustainability Issues for Start-up Entrepreneurs – Hildegard Schick, Sandra Marxen and Jürgen Freimann </a:t>
            </a:r>
          </a:p>
          <a:p>
            <a:pPr algn="l" eaLnBrk="0" hangingPunct="0">
              <a:spcBef>
                <a:spcPct val="0"/>
              </a:spcBef>
            </a:pPr>
            <a:r>
              <a:rPr lang="hu-HU" altLang="en-US" sz="500" dirty="0">
                <a:solidFill>
                  <a:srgbClr val="002060"/>
                </a:solidFill>
                <a:ea typeface="Times New Roman" pitchFamily="18" charset="0"/>
                <a:cs typeface="Arial" charset="0"/>
              </a:rPr>
              <a:t>3) http://</a:t>
            </a:r>
            <a:r>
              <a:rPr lang="hu-HU" altLang="en-US" sz="500" dirty="0" err="1">
                <a:solidFill>
                  <a:srgbClr val="002060"/>
                </a:solidFill>
                <a:ea typeface="Times New Roman" pitchFamily="18" charset="0"/>
                <a:cs typeface="Arial" charset="0"/>
              </a:rPr>
              <a:t>startupafricaroadtrip.com</a:t>
            </a:r>
            <a:r>
              <a:rPr lang="hu-HU" altLang="en-US" sz="500" dirty="0">
                <a:solidFill>
                  <a:srgbClr val="002060"/>
                </a:solidFill>
                <a:ea typeface="Times New Roman" pitchFamily="18" charset="0"/>
                <a:cs typeface="Arial" charset="0"/>
              </a:rPr>
              <a:t>/</a:t>
            </a:r>
          </a:p>
        </p:txBody>
      </p:sp>
      <p:sp>
        <p:nvSpPr>
          <p:cNvPr id="50" name="Rectangle 9"/>
          <p:cNvSpPr>
            <a:spLocks noChangeArrowheads="1"/>
          </p:cNvSpPr>
          <p:nvPr/>
        </p:nvSpPr>
        <p:spPr bwMode="auto">
          <a:xfrm>
            <a:off x="8444817" y="980728"/>
            <a:ext cx="1330120" cy="4140547"/>
          </a:xfrm>
          <a:prstGeom prst="rect">
            <a:avLst/>
          </a:prstGeom>
          <a:solidFill>
            <a:schemeClr val="bg1"/>
          </a:solidFill>
          <a:ln w="9525">
            <a:noFill/>
            <a:miter lim="800000"/>
            <a:headEnd/>
            <a:tailEnd/>
          </a:ln>
          <a:effectLst/>
          <a:extLst>
            <a:ext uri="{AF507438-7753-43E0-B8FC-AC1667EBCBE1}">
              <a14:hiddenEffects xmlns:a14="http://schemas.microsoft.com/office/drawing/2010/main">
                <a:effectLst>
                  <a:outerShdw dist="17961" dir="13500000" algn="ctr" rotWithShape="0">
                    <a:schemeClr val="bg2">
                      <a:gamma/>
                      <a:shade val="60000"/>
                      <a:invGamma/>
                    </a:schemeClr>
                  </a:outerShdw>
                </a:effectLst>
              </a14:hiddenEffects>
            </a:ext>
          </a:extLst>
        </p:spPr>
        <p:txBody>
          <a:bodyPr lIns="90000" tIns="46800" rIns="90000" bIns="46800" anchor="t"/>
          <a:lstStyle/>
          <a:p>
            <a:pPr marL="228600" marR="0" lvl="0" indent="-228600" algn="l" defTabSz="914400" eaLnBrk="0" fontAlgn="auto" latinLnBrk="0" hangingPunct="0">
              <a:lnSpc>
                <a:spcPct val="100000"/>
              </a:lnSpc>
              <a:spcBef>
                <a:spcPct val="0"/>
              </a:spcBef>
              <a:spcAft>
                <a:spcPts val="300"/>
              </a:spcAft>
              <a:buClrTx/>
              <a:buSzTx/>
              <a:buFontTx/>
              <a:buNone/>
              <a:tabLst/>
              <a:defRPr/>
            </a:pPr>
            <a:endParaRPr lang="en-GB" altLang="en-US" sz="1200" dirty="0">
              <a:solidFill>
                <a:srgbClr val="002060"/>
              </a:solidFill>
            </a:endParaRPr>
          </a:p>
        </p:txBody>
      </p:sp>
      <p:sp>
        <p:nvSpPr>
          <p:cNvPr id="51" name="Oval 50"/>
          <p:cNvSpPr/>
          <p:nvPr/>
        </p:nvSpPr>
        <p:spPr bwMode="auto">
          <a:xfrm>
            <a:off x="8509870" y="2149394"/>
            <a:ext cx="255182" cy="256291"/>
          </a:xfrm>
          <a:prstGeom prst="ellipse">
            <a:avLst/>
          </a:prstGeom>
          <a:noFill/>
          <a:ln w="9525">
            <a:solidFill>
              <a:srgbClr val="00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1400" b="0" i="0" u="none" strike="noStrike" cap="none" normalizeH="0" baseline="0" dirty="0">
              <a:ln>
                <a:noFill/>
              </a:ln>
              <a:solidFill>
                <a:schemeClr val="tx1"/>
              </a:solidFill>
              <a:effectLst/>
              <a:latin typeface="Arial" charset="0"/>
            </a:endParaRPr>
          </a:p>
        </p:txBody>
      </p:sp>
      <p:sp>
        <p:nvSpPr>
          <p:cNvPr id="52" name="Rectangle 51"/>
          <p:cNvSpPr/>
          <p:nvPr/>
        </p:nvSpPr>
        <p:spPr bwMode="auto">
          <a:xfrm>
            <a:off x="8716390" y="2121408"/>
            <a:ext cx="1040258" cy="310896"/>
          </a:xfrm>
          <a:prstGeom prst="rect">
            <a:avLst/>
          </a:prstGeom>
          <a:noFill/>
          <a:ln w="1270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GB" sz="800" b="1" i="0" u="none" strike="noStrike" cap="none" normalizeH="0" baseline="0" dirty="0">
                <a:ln>
                  <a:noFill/>
                </a:ln>
                <a:solidFill>
                  <a:schemeClr val="tx1"/>
                </a:solidFill>
                <a:effectLst/>
                <a:latin typeface="Arial" charset="0"/>
              </a:rPr>
              <a:t>OPPORTUNITIES</a:t>
            </a:r>
            <a:r>
              <a:rPr kumimoji="0" lang="en-GB" sz="800" b="1" i="0" u="none" strike="noStrike" cap="none" normalizeH="0" dirty="0">
                <a:ln>
                  <a:noFill/>
                </a:ln>
                <a:solidFill>
                  <a:schemeClr val="tx1"/>
                </a:solidFill>
                <a:effectLst/>
                <a:latin typeface="Arial" charset="0"/>
              </a:rPr>
              <a:t> &amp; CHALLENGES</a:t>
            </a:r>
          </a:p>
        </p:txBody>
      </p:sp>
      <p:sp>
        <p:nvSpPr>
          <p:cNvPr id="53" name="Oval 52"/>
          <p:cNvSpPr/>
          <p:nvPr/>
        </p:nvSpPr>
        <p:spPr bwMode="auto">
          <a:xfrm>
            <a:off x="8509870" y="2641338"/>
            <a:ext cx="255182" cy="256291"/>
          </a:xfrm>
          <a:prstGeom prst="ellipse">
            <a:avLst/>
          </a:prstGeom>
          <a:solidFill>
            <a:srgbClr val="C2D3ED"/>
          </a:solidFill>
          <a:ln w="9525">
            <a:solidFill>
              <a:srgbClr val="00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1400" b="0" i="0" u="none" strike="noStrike" cap="none" normalizeH="0" baseline="0" dirty="0">
              <a:ln>
                <a:noFill/>
              </a:ln>
              <a:solidFill>
                <a:schemeClr val="tx1"/>
              </a:solidFill>
              <a:effectLst/>
              <a:latin typeface="Arial" charset="0"/>
            </a:endParaRPr>
          </a:p>
        </p:txBody>
      </p:sp>
      <p:sp>
        <p:nvSpPr>
          <p:cNvPr id="54" name="Rectangle 53"/>
          <p:cNvSpPr/>
          <p:nvPr/>
        </p:nvSpPr>
        <p:spPr bwMode="auto">
          <a:xfrm>
            <a:off x="8716390" y="2613352"/>
            <a:ext cx="1040258" cy="310896"/>
          </a:xfrm>
          <a:prstGeom prst="rect">
            <a:avLst/>
          </a:prstGeom>
          <a:noFill/>
          <a:ln w="1270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GB" sz="800" b="1" i="0" u="none" strike="noStrike" cap="none" normalizeH="0" baseline="0" dirty="0">
                <a:ln>
                  <a:noFill/>
                </a:ln>
                <a:solidFill>
                  <a:schemeClr val="tx1"/>
                </a:solidFill>
                <a:effectLst/>
                <a:latin typeface="Arial" charset="0"/>
              </a:rPr>
              <a:t>GENERATING IDEAS</a:t>
            </a:r>
            <a:endParaRPr kumimoji="0" lang="en-GB" sz="800" b="1" i="0" u="none" strike="noStrike" cap="none" normalizeH="0" dirty="0">
              <a:ln>
                <a:noFill/>
              </a:ln>
              <a:solidFill>
                <a:schemeClr val="tx1"/>
              </a:solidFill>
              <a:effectLst/>
              <a:latin typeface="Arial" charset="0"/>
            </a:endParaRPr>
          </a:p>
        </p:txBody>
      </p:sp>
      <p:sp>
        <p:nvSpPr>
          <p:cNvPr id="55" name="Oval 54"/>
          <p:cNvSpPr/>
          <p:nvPr/>
        </p:nvSpPr>
        <p:spPr bwMode="auto">
          <a:xfrm>
            <a:off x="8509870" y="3133282"/>
            <a:ext cx="255182" cy="256291"/>
          </a:xfrm>
          <a:prstGeom prst="ellipse">
            <a:avLst/>
          </a:prstGeom>
          <a:solidFill>
            <a:schemeClr val="bg1"/>
          </a:solidFill>
          <a:ln w="9525">
            <a:solidFill>
              <a:srgbClr val="00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1400" b="0" i="0" u="none" strike="noStrike" cap="none" normalizeH="0" baseline="0" dirty="0">
              <a:ln>
                <a:noFill/>
              </a:ln>
              <a:solidFill>
                <a:schemeClr val="tx1"/>
              </a:solidFill>
              <a:effectLst/>
              <a:latin typeface="Arial" charset="0"/>
            </a:endParaRPr>
          </a:p>
        </p:txBody>
      </p:sp>
      <p:sp>
        <p:nvSpPr>
          <p:cNvPr id="56" name="Rectangle 55"/>
          <p:cNvSpPr/>
          <p:nvPr/>
        </p:nvSpPr>
        <p:spPr bwMode="auto">
          <a:xfrm>
            <a:off x="8716390" y="3105296"/>
            <a:ext cx="1040258" cy="310896"/>
          </a:xfrm>
          <a:prstGeom prst="rect">
            <a:avLst/>
          </a:prstGeom>
          <a:noFill/>
          <a:ln w="1270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GB" sz="800" b="1" i="0" u="none" strike="noStrike" cap="none" normalizeH="0" baseline="0" dirty="0">
                <a:ln>
                  <a:noFill/>
                </a:ln>
                <a:solidFill>
                  <a:schemeClr val="tx1"/>
                </a:solidFill>
                <a:effectLst/>
                <a:latin typeface="Arial" charset="0"/>
              </a:rPr>
              <a:t>DEVELOPING </a:t>
            </a:r>
            <a:br>
              <a:rPr kumimoji="0" lang="en-GB" sz="800" b="1" i="0" u="none" strike="noStrike" cap="none" normalizeH="0" baseline="0" dirty="0">
                <a:ln>
                  <a:noFill/>
                </a:ln>
                <a:solidFill>
                  <a:schemeClr val="tx1"/>
                </a:solidFill>
                <a:effectLst/>
                <a:latin typeface="Arial" charset="0"/>
              </a:rPr>
            </a:br>
            <a:r>
              <a:rPr kumimoji="0" lang="en-GB" sz="800" b="1" i="0" u="none" strike="noStrike" cap="none" normalizeH="0" baseline="0" dirty="0">
                <a:ln>
                  <a:noFill/>
                </a:ln>
                <a:solidFill>
                  <a:schemeClr val="tx1"/>
                </a:solidFill>
                <a:effectLst/>
                <a:latin typeface="Arial" charset="0"/>
              </a:rPr>
              <a:t>&amp;</a:t>
            </a:r>
            <a:r>
              <a:rPr kumimoji="0" lang="en-GB" sz="800" b="1" i="0" u="none" strike="noStrike" cap="none" normalizeH="0" dirty="0">
                <a:ln>
                  <a:noFill/>
                </a:ln>
                <a:solidFill>
                  <a:schemeClr val="tx1"/>
                </a:solidFill>
                <a:effectLst/>
                <a:latin typeface="Arial" charset="0"/>
              </a:rPr>
              <a:t> TESTING</a:t>
            </a:r>
          </a:p>
        </p:txBody>
      </p:sp>
      <p:sp>
        <p:nvSpPr>
          <p:cNvPr id="57" name="Oval 56"/>
          <p:cNvSpPr/>
          <p:nvPr/>
        </p:nvSpPr>
        <p:spPr bwMode="auto">
          <a:xfrm>
            <a:off x="8509870" y="3625226"/>
            <a:ext cx="255182" cy="256291"/>
          </a:xfrm>
          <a:prstGeom prst="ellipse">
            <a:avLst/>
          </a:prstGeom>
          <a:noFill/>
          <a:ln w="9525" cap="flat" cmpd="sng" algn="ctr">
            <a:solidFill>
              <a:srgbClr val="000000"/>
            </a:solidFill>
            <a:prstDash val="solid"/>
            <a:round/>
            <a:headEnd type="none" w="med" len="med"/>
            <a:tailEnd type="none" w="med" len="med"/>
          </a:ln>
          <a:effectLst/>
        </p:spPr>
        <p:txBody>
          <a:bodyPr rot="0" spcFirstLastPara="0" vertOverflow="overflow" horzOverflow="overflow" vert="horz" wrap="square" lIns="130000" tIns="156000" rIns="130000" bIns="67600" numCol="1" spcCol="0" rtlCol="0" fromWordArt="0" anchor="ctr" anchorCtr="0" forceAA="0" compatLnSpc="1">
            <a:prstTxWarp prst="textNoShape">
              <a:avLst/>
            </a:prstTxWarp>
            <a:noAutofit/>
          </a:bodyPr>
          <a:lstStyle/>
          <a:p>
            <a:endParaRPr lang="en-GB" sz="1733" dirty="0">
              <a:solidFill>
                <a:schemeClr val="tx1"/>
              </a:solidFill>
              <a:latin typeface="Arial" charset="0"/>
              <a:ea typeface="Arial"/>
              <a:cs typeface="Arial"/>
            </a:endParaRPr>
          </a:p>
        </p:txBody>
      </p:sp>
      <p:sp>
        <p:nvSpPr>
          <p:cNvPr id="67" name="Rectangle 66"/>
          <p:cNvSpPr/>
          <p:nvPr/>
        </p:nvSpPr>
        <p:spPr bwMode="auto">
          <a:xfrm>
            <a:off x="8716390" y="3597240"/>
            <a:ext cx="1040258" cy="310896"/>
          </a:xfrm>
          <a:prstGeom prst="rect">
            <a:avLst/>
          </a:prstGeom>
          <a:noFill/>
          <a:ln w="1270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l" rtl="0" fontAlgn="base">
              <a:spcBef>
                <a:spcPct val="50000"/>
              </a:spcBef>
              <a:spcAft>
                <a:spcPct val="0"/>
              </a:spcAft>
            </a:pPr>
            <a:r>
              <a:rPr lang="en-GB" sz="800" b="1" dirty="0">
                <a:solidFill>
                  <a:schemeClr val="tx1"/>
                </a:solidFill>
                <a:latin typeface="Arial" charset="0"/>
              </a:rPr>
              <a:t>IMPLEMENTING &amp; FINANCING</a:t>
            </a:r>
            <a:endParaRPr kumimoji="0" lang="en-GB" sz="800" b="1" i="0" u="none" strike="noStrike" cap="none" normalizeH="0" dirty="0">
              <a:ln>
                <a:noFill/>
              </a:ln>
              <a:solidFill>
                <a:schemeClr val="tx1"/>
              </a:solidFill>
              <a:effectLst/>
              <a:latin typeface="Arial" charset="0"/>
            </a:endParaRPr>
          </a:p>
        </p:txBody>
      </p:sp>
      <p:sp>
        <p:nvSpPr>
          <p:cNvPr id="68" name="Oval 67"/>
          <p:cNvSpPr/>
          <p:nvPr/>
        </p:nvSpPr>
        <p:spPr bwMode="auto">
          <a:xfrm>
            <a:off x="8509870" y="4117170"/>
            <a:ext cx="255182" cy="256291"/>
          </a:xfrm>
          <a:prstGeom prst="ellipse">
            <a:avLst/>
          </a:prstGeom>
          <a:noFill/>
          <a:ln w="9525">
            <a:solidFill>
              <a:srgbClr val="00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1400" b="0" i="0" u="none" strike="noStrike" cap="none" normalizeH="0" baseline="0" dirty="0">
              <a:ln>
                <a:noFill/>
              </a:ln>
              <a:solidFill>
                <a:schemeClr val="tx1"/>
              </a:solidFill>
              <a:effectLst/>
              <a:latin typeface="Arial" charset="0"/>
            </a:endParaRPr>
          </a:p>
        </p:txBody>
      </p:sp>
      <p:sp>
        <p:nvSpPr>
          <p:cNvPr id="69" name="Rectangle 68"/>
          <p:cNvSpPr/>
          <p:nvPr/>
        </p:nvSpPr>
        <p:spPr bwMode="auto">
          <a:xfrm>
            <a:off x="8716390" y="4089184"/>
            <a:ext cx="1040258" cy="310896"/>
          </a:xfrm>
          <a:prstGeom prst="rect">
            <a:avLst/>
          </a:prstGeom>
          <a:noFill/>
          <a:ln w="1270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GB" sz="800" b="1" i="0" u="none" strike="noStrike" cap="none" normalizeH="0" baseline="0" dirty="0">
                <a:ln>
                  <a:noFill/>
                </a:ln>
                <a:solidFill>
                  <a:schemeClr val="tx1"/>
                </a:solidFill>
                <a:effectLst/>
                <a:latin typeface="Arial" charset="0"/>
              </a:rPr>
              <a:t>GROWING</a:t>
            </a:r>
            <a:r>
              <a:rPr kumimoji="0" lang="en-GB" sz="800" b="1" i="0" u="none" strike="noStrike" cap="none" normalizeH="0" dirty="0">
                <a:ln>
                  <a:noFill/>
                </a:ln>
                <a:solidFill>
                  <a:schemeClr val="tx1"/>
                </a:solidFill>
                <a:effectLst/>
                <a:latin typeface="Arial" charset="0"/>
              </a:rPr>
              <a:t> </a:t>
            </a:r>
            <a:br>
              <a:rPr kumimoji="0" lang="en-GB" sz="800" b="1" i="0" u="none" strike="noStrike" cap="none" normalizeH="0" dirty="0">
                <a:ln>
                  <a:noFill/>
                </a:ln>
                <a:solidFill>
                  <a:schemeClr val="tx1"/>
                </a:solidFill>
                <a:effectLst/>
                <a:latin typeface="Arial" charset="0"/>
              </a:rPr>
            </a:br>
            <a:r>
              <a:rPr kumimoji="0" lang="en-GB" sz="800" b="1" i="0" u="none" strike="noStrike" cap="none" normalizeH="0" dirty="0">
                <a:ln>
                  <a:noFill/>
                </a:ln>
                <a:solidFill>
                  <a:schemeClr val="tx1"/>
                </a:solidFill>
                <a:effectLst/>
                <a:latin typeface="Arial" charset="0"/>
              </a:rPr>
              <a:t>&amp; SCALING</a:t>
            </a:r>
          </a:p>
        </p:txBody>
      </p:sp>
      <p:sp>
        <p:nvSpPr>
          <p:cNvPr id="70" name="Oval 69"/>
          <p:cNvSpPr/>
          <p:nvPr/>
        </p:nvSpPr>
        <p:spPr bwMode="auto">
          <a:xfrm>
            <a:off x="8509870" y="4609114"/>
            <a:ext cx="255182" cy="256291"/>
          </a:xfrm>
          <a:prstGeom prst="ellipse">
            <a:avLst/>
          </a:prstGeom>
          <a:solidFill>
            <a:srgbClr val="C2D3ED"/>
          </a:solidFill>
          <a:ln w="9525" cap="flat" cmpd="sng" algn="ctr">
            <a:solidFill>
              <a:srgbClr val="000000"/>
            </a:solidFill>
            <a:prstDash val="solid"/>
            <a:round/>
            <a:headEnd type="none" w="med" len="med"/>
            <a:tailEnd type="none" w="med" len="med"/>
          </a:ln>
          <a:effectLst/>
        </p:spPr>
        <p:txBody>
          <a:bodyPr rot="0" spcFirstLastPara="0" vertOverflow="overflow" horzOverflow="overflow" vert="horz" wrap="square" lIns="130000" tIns="156000" rIns="130000" bIns="67600" numCol="1" spcCol="0" rtlCol="0" fromWordArt="0" anchor="ctr" anchorCtr="0" forceAA="0" compatLnSpc="1">
            <a:prstTxWarp prst="textNoShape">
              <a:avLst/>
            </a:prstTxWarp>
            <a:noAutofit/>
          </a:bodyPr>
          <a:lstStyle/>
          <a:p>
            <a:endParaRPr lang="en-GB" sz="1733" dirty="0">
              <a:solidFill>
                <a:schemeClr val="tx1"/>
              </a:solidFill>
              <a:latin typeface="Arial" charset="0"/>
              <a:ea typeface="Arial"/>
              <a:cs typeface="Arial"/>
            </a:endParaRPr>
          </a:p>
        </p:txBody>
      </p:sp>
      <p:sp>
        <p:nvSpPr>
          <p:cNvPr id="71" name="Rectangle 70"/>
          <p:cNvSpPr/>
          <p:nvPr/>
        </p:nvSpPr>
        <p:spPr bwMode="auto">
          <a:xfrm>
            <a:off x="8716390" y="4581128"/>
            <a:ext cx="1040258" cy="310896"/>
          </a:xfrm>
          <a:prstGeom prst="rect">
            <a:avLst/>
          </a:prstGeom>
          <a:noFill/>
          <a:ln w="1270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GB" sz="800" b="1" i="0" u="none" strike="noStrike" cap="none" normalizeH="0" baseline="0" dirty="0">
                <a:ln>
                  <a:noFill/>
                </a:ln>
                <a:solidFill>
                  <a:schemeClr val="tx1"/>
                </a:solidFill>
                <a:effectLst/>
                <a:latin typeface="Arial" charset="0"/>
              </a:rPr>
              <a:t>CHANGING SYSTEMS</a:t>
            </a:r>
            <a:endParaRPr kumimoji="0" lang="en-GB" sz="800" b="1" i="0" u="none" strike="noStrike" cap="none" normalizeH="0" dirty="0">
              <a:ln>
                <a:noFill/>
              </a:ln>
              <a:solidFill>
                <a:schemeClr val="tx1"/>
              </a:solidFill>
              <a:effectLst/>
              <a:latin typeface="Arial" charset="0"/>
            </a:endParaRPr>
          </a:p>
        </p:txBody>
      </p:sp>
      <p:grpSp>
        <p:nvGrpSpPr>
          <p:cNvPr id="72" name="Group 71"/>
          <p:cNvGrpSpPr/>
          <p:nvPr/>
        </p:nvGrpSpPr>
        <p:grpSpPr>
          <a:xfrm>
            <a:off x="8598008" y="1091441"/>
            <a:ext cx="1028700" cy="940560"/>
            <a:chOff x="8481502" y="-129443"/>
            <a:chExt cx="2302893" cy="2011300"/>
          </a:xfrm>
        </p:grpSpPr>
        <p:pic>
          <p:nvPicPr>
            <p:cNvPr id="73" name="Picture 7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563972" flipH="1">
              <a:off x="8481502" y="-129443"/>
              <a:ext cx="2302893" cy="2011300"/>
            </a:xfrm>
            <a:prstGeom prst="rect">
              <a:avLst/>
            </a:prstGeom>
            <a:solidFill>
              <a:srgbClr val="FFD6DF"/>
            </a:solidFill>
            <a:ln w="12700" cap="flat" cmpd="sng" algn="ctr">
              <a:noFill/>
              <a:prstDash val="solid"/>
              <a:round/>
              <a:headEnd type="none" w="med" len="med"/>
              <a:tailEnd type="none" w="med" len="med"/>
            </a:ln>
            <a:effectLst/>
          </p:spPr>
        </p:pic>
        <p:sp>
          <p:nvSpPr>
            <p:cNvPr id="74" name="Oval 73"/>
            <p:cNvSpPr/>
            <p:nvPr/>
          </p:nvSpPr>
          <p:spPr>
            <a:xfrm>
              <a:off x="9117564" y="507649"/>
              <a:ext cx="331076" cy="354724"/>
            </a:xfrm>
            <a:prstGeom prst="ellipse">
              <a:avLst/>
            </a:prstGeom>
            <a:solidFill>
              <a:srgbClr val="C2D3ED"/>
            </a:solidFill>
            <a:ln w="12700" cap="flat" cmpd="sng" algn="ctr">
              <a:solidFill>
                <a:schemeClr val="tx1"/>
              </a:solidFill>
              <a:prstDash val="solid"/>
              <a:round/>
              <a:headEnd type="none" w="med" len="med"/>
              <a:tailEnd type="none" w="med" len="med"/>
            </a:ln>
            <a:effectLst/>
          </p:spPr>
          <p:txBody>
            <a:bodyPr rot="0" spcFirstLastPara="0" vertOverflow="overflow" horzOverflow="overflow" vert="horz" wrap="square" lIns="130000" tIns="156000" rIns="130000" bIns="67600" numCol="1" spcCol="0" rtlCol="0" fromWordArt="0" anchor="ctr" anchorCtr="0" forceAA="0" compatLnSpc="1">
              <a:prstTxWarp prst="textNoShape">
                <a:avLst/>
              </a:prstTxWarp>
              <a:noAutofit/>
            </a:bodyPr>
            <a:lstStyle/>
            <a:p>
              <a:endParaRPr lang="en-GB" sz="1733" dirty="0">
                <a:solidFill>
                  <a:schemeClr val="tx1"/>
                </a:solidFill>
                <a:latin typeface="Arial" charset="0"/>
              </a:endParaRPr>
            </a:p>
          </p:txBody>
        </p:sp>
        <p:sp>
          <p:nvSpPr>
            <p:cNvPr id="75" name="Oval 74"/>
            <p:cNvSpPr/>
            <p:nvPr/>
          </p:nvSpPr>
          <p:spPr>
            <a:xfrm>
              <a:off x="9301496" y="991124"/>
              <a:ext cx="331076" cy="354724"/>
            </a:xfrm>
            <a:prstGeom prst="ellipse">
              <a:avLst/>
            </a:prstGeom>
            <a:solidFill>
              <a:srgbClr val="C2D3ED"/>
            </a:solidFill>
            <a:ln w="12700" cap="flat" cmpd="sng" algn="ctr">
              <a:solidFill>
                <a:schemeClr val="tx1"/>
              </a:solidFill>
              <a:prstDash val="solid"/>
              <a:round/>
              <a:headEnd type="none" w="med" len="med"/>
              <a:tailEnd type="none" w="med" len="med"/>
            </a:ln>
            <a:effectLst/>
          </p:spPr>
          <p:txBody>
            <a:bodyPr rot="0" spcFirstLastPara="0" vertOverflow="overflow" horzOverflow="overflow" vert="horz" wrap="square" lIns="130000" tIns="156000" rIns="130000" bIns="67600" numCol="1" spcCol="0" rtlCol="0" fromWordArt="0" anchor="ctr" anchorCtr="0" forceAA="0" compatLnSpc="1">
              <a:prstTxWarp prst="textNoShape">
                <a:avLst/>
              </a:prstTxWarp>
              <a:noAutofit/>
            </a:bodyPr>
            <a:lstStyle/>
            <a:p>
              <a:endParaRPr lang="en-GB" sz="1733" dirty="0">
                <a:solidFill>
                  <a:schemeClr val="tx1"/>
                </a:solidFill>
                <a:latin typeface="Arial" charset="0"/>
              </a:endParaRPr>
            </a:p>
          </p:txBody>
        </p:sp>
        <p:sp>
          <p:nvSpPr>
            <p:cNvPr id="76" name="Oval 75"/>
            <p:cNvSpPr/>
            <p:nvPr/>
          </p:nvSpPr>
          <p:spPr>
            <a:xfrm>
              <a:off x="9671986" y="526042"/>
              <a:ext cx="331076" cy="354724"/>
            </a:xfrm>
            <a:prstGeom prst="ellipse">
              <a:avLst/>
            </a:prstGeom>
            <a:solidFill>
              <a:srgbClr val="C2D3ED"/>
            </a:solidFill>
            <a:ln w="12700" cap="flat" cmpd="sng" algn="ctr">
              <a:solidFill>
                <a:schemeClr val="tx1"/>
              </a:solidFill>
              <a:prstDash val="solid"/>
              <a:round/>
              <a:headEnd type="none" w="med" len="med"/>
              <a:tailEnd type="none" w="med" len="med"/>
            </a:ln>
            <a:effectLst/>
          </p:spPr>
          <p:txBody>
            <a:bodyPr rot="0" spcFirstLastPara="0" vertOverflow="overflow" horzOverflow="overflow" vert="horz" wrap="square" lIns="130000" tIns="156000" rIns="130000" bIns="67600" numCol="1" spcCol="0" rtlCol="0" fromWordArt="0" anchor="ctr" anchorCtr="0" forceAA="0" compatLnSpc="1">
              <a:prstTxWarp prst="textNoShape">
                <a:avLst/>
              </a:prstTxWarp>
              <a:noAutofit/>
            </a:bodyPr>
            <a:lstStyle/>
            <a:p>
              <a:endParaRPr lang="en-GB" sz="1733" dirty="0">
                <a:solidFill>
                  <a:schemeClr val="tx1"/>
                </a:solidFill>
                <a:latin typeface="Arial" charset="0"/>
              </a:endParaRPr>
            </a:p>
          </p:txBody>
        </p:sp>
        <p:sp>
          <p:nvSpPr>
            <p:cNvPr id="77" name="Oval 76"/>
            <p:cNvSpPr/>
            <p:nvPr/>
          </p:nvSpPr>
          <p:spPr>
            <a:xfrm>
              <a:off x="8654842" y="929265"/>
              <a:ext cx="331076" cy="354724"/>
            </a:xfrm>
            <a:prstGeom prst="ellipse">
              <a:avLst/>
            </a:prstGeom>
            <a:solidFill>
              <a:srgbClr val="C2D3ED"/>
            </a:solidFill>
            <a:ln w="12700" cap="flat" cmpd="sng" algn="ctr">
              <a:solidFill>
                <a:schemeClr val="tx1"/>
              </a:solidFill>
              <a:prstDash val="solid"/>
              <a:round/>
              <a:headEnd type="none" w="med" len="med"/>
              <a:tailEnd type="none" w="med" len="med"/>
            </a:ln>
            <a:effectLst/>
          </p:spPr>
          <p:txBody>
            <a:bodyPr rot="0" spcFirstLastPara="0" vertOverflow="overflow" horzOverflow="overflow" vert="horz" wrap="square" lIns="130000" tIns="156000" rIns="130000" bIns="67600" numCol="1" spcCol="0" rtlCol="0" fromWordArt="0" anchor="ctr" anchorCtr="0" forceAA="0" compatLnSpc="1">
              <a:prstTxWarp prst="textNoShape">
                <a:avLst/>
              </a:prstTxWarp>
              <a:noAutofit/>
            </a:bodyPr>
            <a:lstStyle/>
            <a:p>
              <a:endParaRPr lang="en-GB" sz="1733" dirty="0">
                <a:solidFill>
                  <a:schemeClr val="tx1"/>
                </a:solidFill>
                <a:latin typeface="Arial" charset="0"/>
              </a:endParaRPr>
            </a:p>
          </p:txBody>
        </p:sp>
        <p:sp>
          <p:nvSpPr>
            <p:cNvPr id="78" name="Oval 77"/>
            <p:cNvSpPr/>
            <p:nvPr/>
          </p:nvSpPr>
          <p:spPr>
            <a:xfrm>
              <a:off x="9112309" y="1456208"/>
              <a:ext cx="331076" cy="354724"/>
            </a:xfrm>
            <a:prstGeom prst="ellipse">
              <a:avLst/>
            </a:prstGeom>
            <a:solidFill>
              <a:srgbClr val="C2D3ED"/>
            </a:solidFill>
            <a:ln w="12700" cap="flat" cmpd="sng" algn="ctr">
              <a:solidFill>
                <a:schemeClr val="tx1"/>
              </a:solidFill>
              <a:prstDash val="solid"/>
              <a:round/>
              <a:headEnd type="none" w="med" len="med"/>
              <a:tailEnd type="none" w="med" len="med"/>
            </a:ln>
            <a:effectLst/>
          </p:spPr>
          <p:txBody>
            <a:bodyPr rot="0" spcFirstLastPara="0" vertOverflow="overflow" horzOverflow="overflow" vert="horz" wrap="square" lIns="130000" tIns="156000" rIns="130000" bIns="67600" numCol="1" spcCol="0" rtlCol="0" fromWordArt="0" anchor="ctr" anchorCtr="0" forceAA="0" compatLnSpc="1">
              <a:prstTxWarp prst="textNoShape">
                <a:avLst/>
              </a:prstTxWarp>
              <a:noAutofit/>
            </a:bodyPr>
            <a:lstStyle/>
            <a:p>
              <a:endParaRPr lang="en-GB" sz="1733" dirty="0">
                <a:solidFill>
                  <a:schemeClr val="bg1"/>
                </a:solidFill>
                <a:latin typeface="Arial" charset="0"/>
              </a:endParaRPr>
            </a:p>
          </p:txBody>
        </p:sp>
        <p:sp>
          <p:nvSpPr>
            <p:cNvPr id="79" name="Oval 78"/>
            <p:cNvSpPr/>
            <p:nvPr/>
          </p:nvSpPr>
          <p:spPr>
            <a:xfrm>
              <a:off x="10278958" y="730993"/>
              <a:ext cx="331076" cy="354724"/>
            </a:xfrm>
            <a:prstGeom prst="ellipse">
              <a:avLst/>
            </a:prstGeom>
            <a:solidFill>
              <a:srgbClr val="C2D3ED"/>
            </a:solidFill>
            <a:ln w="12700" cap="flat" cmpd="sng" algn="ctr">
              <a:solidFill>
                <a:schemeClr val="tx1"/>
              </a:solidFill>
              <a:prstDash val="solid"/>
              <a:round/>
              <a:headEnd type="none" w="med" len="med"/>
              <a:tailEnd type="none" w="med" len="med"/>
            </a:ln>
            <a:effectLst/>
          </p:spPr>
          <p:txBody>
            <a:bodyPr rot="0" spcFirstLastPara="0" vertOverflow="overflow" horzOverflow="overflow" vert="horz" wrap="square" lIns="130000" tIns="156000" rIns="130000" bIns="67600" numCol="1" spcCol="0" rtlCol="0" fromWordArt="0" anchor="ctr" anchorCtr="0" forceAA="0" compatLnSpc="1">
              <a:prstTxWarp prst="textNoShape">
                <a:avLst/>
              </a:prstTxWarp>
              <a:noAutofit/>
            </a:bodyPr>
            <a:lstStyle/>
            <a:p>
              <a:endParaRPr lang="en-GB" sz="1733" dirty="0">
                <a:solidFill>
                  <a:schemeClr val="tx1"/>
                </a:solidFill>
                <a:latin typeface="Arial" charset="0"/>
              </a:endParaRPr>
            </a:p>
          </p:txBody>
        </p:sp>
      </p:grpSp>
      <p:pic>
        <p:nvPicPr>
          <p:cNvPr id="47" name="Picture 46">
            <a:extLst>
              <a:ext uri="{FF2B5EF4-FFF2-40B4-BE49-F238E27FC236}">
                <a16:creationId xmlns:a16="http://schemas.microsoft.com/office/drawing/2014/main" id="{7F8E60BA-07CB-B845-B26E-3B253D21861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9415" t="31595" r="19329" b="31978"/>
          <a:stretch/>
        </p:blipFill>
        <p:spPr>
          <a:xfrm>
            <a:off x="149854" y="63794"/>
            <a:ext cx="1083524" cy="515463"/>
          </a:xfrm>
          <a:prstGeom prst="rect">
            <a:avLst/>
          </a:prstGeom>
        </p:spPr>
      </p:pic>
      <p:pic>
        <p:nvPicPr>
          <p:cNvPr id="59" name="Imagen 1">
            <a:extLst>
              <a:ext uri="{FF2B5EF4-FFF2-40B4-BE49-F238E27FC236}">
                <a16:creationId xmlns:a16="http://schemas.microsoft.com/office/drawing/2014/main" id="{16D20042-FA5F-EB4F-902E-9DB0D68A11E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8122" y="6453197"/>
            <a:ext cx="4313779" cy="344820"/>
          </a:xfrm>
          <a:prstGeom prst="rect">
            <a:avLst/>
          </a:prstGeom>
        </p:spPr>
      </p:pic>
      <p:pic>
        <p:nvPicPr>
          <p:cNvPr id="5" name="Immagine 4">
            <a:extLst>
              <a:ext uri="{FF2B5EF4-FFF2-40B4-BE49-F238E27FC236}">
                <a16:creationId xmlns:a16="http://schemas.microsoft.com/office/drawing/2014/main" id="{9AC74A5B-39E5-0A47-854E-5F9C60FBF24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16689"/>
          <a:stretch/>
        </p:blipFill>
        <p:spPr>
          <a:xfrm>
            <a:off x="3193809" y="993749"/>
            <a:ext cx="5200890" cy="2220097"/>
          </a:xfrm>
          <a:prstGeom prst="rect">
            <a:avLst/>
          </a:prstGeom>
        </p:spPr>
      </p:pic>
    </p:spTree>
    <p:extLst>
      <p:ext uri="{BB962C8B-B14F-4D97-AF65-F5344CB8AC3E}">
        <p14:creationId xmlns:p14="http://schemas.microsoft.com/office/powerpoint/2010/main" val="3599136762"/>
      </p:ext>
    </p:extLst>
  </p:cSld>
  <p:clrMapOvr>
    <a:masterClrMapping/>
  </p:clrMapOvr>
  <p:transition/>
</p:sld>
</file>

<file path=ppt/theme/theme1.xml><?xml version="1.0" encoding="utf-8"?>
<a:theme xmlns:a="http://schemas.openxmlformats.org/drawingml/2006/main" name="ADL_Lib_20070209_A4_E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DL_Lib_20070209_A4_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GB" alt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12700"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GB" altLang="en-US" sz="1400" b="0" i="0" u="none" strike="noStrike" cap="none" normalizeH="0" baseline="0" smtClean="0">
            <a:ln>
              <a:noFill/>
            </a:ln>
            <a:solidFill>
              <a:schemeClr val="tx1"/>
            </a:solidFill>
            <a:effectLst/>
            <a:latin typeface="Arial" charset="0"/>
          </a:defRPr>
        </a:defPPr>
      </a:lstStyle>
    </a:lnDef>
  </a:objectDefaults>
  <a:extraClrSchemeLst>
    <a:extraClrScheme>
      <a:clrScheme name="ADL_Lib_20070209_A4_EN 1">
        <a:dk1>
          <a:srgbClr val="004785"/>
        </a:dk1>
        <a:lt1>
          <a:srgbClr val="FFFFFF"/>
        </a:lt1>
        <a:dk2>
          <a:srgbClr val="004785"/>
        </a:dk2>
        <a:lt2>
          <a:srgbClr val="808080"/>
        </a:lt2>
        <a:accent1>
          <a:srgbClr val="3E7898"/>
        </a:accent1>
        <a:accent2>
          <a:srgbClr val="C0D8E6"/>
        </a:accent2>
        <a:accent3>
          <a:srgbClr val="FFFFFF"/>
        </a:accent3>
        <a:accent4>
          <a:srgbClr val="003B71"/>
        </a:accent4>
        <a:accent5>
          <a:srgbClr val="AFBECA"/>
        </a:accent5>
        <a:accent6>
          <a:srgbClr val="AEC4D0"/>
        </a:accent6>
        <a:hlink>
          <a:srgbClr val="6EA5C4"/>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DDDDDD"/>
      </a:accent1>
      <a:accent2>
        <a:srgbClr val="B2B2B2"/>
      </a:accent2>
      <a:accent3>
        <a:srgbClr val="969696"/>
      </a:accent3>
      <a:accent4>
        <a:srgbClr val="808080"/>
      </a:accent4>
      <a:accent5>
        <a:srgbClr val="5F5F5F"/>
      </a:accent5>
      <a:accent6>
        <a:srgbClr val="4D4D4D"/>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DDDDDD"/>
          </a:solidFill>
          <a:prstDash val="solid"/>
          <a:bevel/>
        </a:ln>
        <a:effectLst/>
      </a:spPr>
      <a:bodyPr rot="0" spcFirstLastPara="1" vertOverflow="overflow" horzOverflow="overflow" vert="horz" wrap="square" lIns="46799" tIns="46799" rIns="46799" bIns="46799" numCol="1" spcCol="38100" rtlCol="0" anchor="ctr">
        <a:spAutoFit/>
      </a:bodyPr>
      <a:lstStyle>
        <a:defPPr marL="0" marR="0" indent="0" algn="ctr" defTabSz="914400" rtl="0" fontAlgn="auto" latinLnBrk="1" hangingPunct="0">
          <a:lnSpc>
            <a:spcPct val="100000"/>
          </a:lnSpc>
          <a:spcBef>
            <a:spcPts val="800"/>
          </a:spcBef>
          <a:spcAft>
            <a:spcPts val="0"/>
          </a:spcAft>
          <a:buClrTx/>
          <a:buSzTx/>
          <a:buFontTx/>
          <a:buNone/>
          <a:tabLst/>
          <a:defRPr kumimoji="0" sz="14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DDDDDD"/>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ctr" defTabSz="914400" rtl="0" fontAlgn="auto" latinLnBrk="1" hangingPunct="0">
          <a:lnSpc>
            <a:spcPct val="100000"/>
          </a:lnSpc>
          <a:spcBef>
            <a:spcPts val="800"/>
          </a:spcBef>
          <a:spcAft>
            <a:spcPts val="0"/>
          </a:spcAft>
          <a:buClrTx/>
          <a:buSzTx/>
          <a:buFontTx/>
          <a:buNone/>
          <a:tabLst/>
          <a:defRPr kumimoji="0" sz="14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60790</TotalTime>
  <Words>586</Words>
  <Application>Microsoft Macintosh PowerPoint</Application>
  <PresentationFormat>A4 Paper (210x297 mm)</PresentationFormat>
  <Paragraphs>34</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Consolas</vt:lpstr>
      <vt:lpstr>Helvetica Neue</vt:lpstr>
      <vt:lpstr>Roboto Black</vt:lpstr>
      <vt:lpstr>Times New Roman</vt:lpstr>
      <vt:lpstr>Wingdings</vt:lpstr>
      <vt:lpstr>ADL_Lib_20070209_A4_EN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framework setup</dc:title>
  <dc:creator>user</dc:creator>
  <cp:lastModifiedBy>Microsoft Office User</cp:lastModifiedBy>
  <cp:revision>381</cp:revision>
  <cp:lastPrinted>2016-10-21T07:05:52Z</cp:lastPrinted>
  <dcterms:modified xsi:type="dcterms:W3CDTF">2020-05-26T09:32:32Z</dcterms:modified>
</cp:coreProperties>
</file>